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comments/modernComment_103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7.jpg" ContentType="image/jpg"/>
  <Override PartName="/ppt/media/image38.jpg" ContentType="image/jpg"/>
  <Override PartName="/ppt/media/image39.jpg" ContentType="image/jpg"/>
  <Override PartName="/ppt/media/image40.jpg" ContentType="image/jpg"/>
  <Override PartName="/ppt/theme/themeOverride1.xml" ContentType="application/vnd.openxmlformats-officedocument.themeOverride+xml"/>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media/image53.jpg" ContentType="image/jpg"/>
  <Override PartName="/ppt/media/image54.jpg" ContentType="image/jpg"/>
  <Override PartName="/ppt/media/image55.jpg" ContentType="image/jpg"/>
  <Override PartName="/ppt/media/image56.jpg" ContentType="image/jpg"/>
  <Override PartName="/ppt/media/image57.jpg" ContentType="image/jpg"/>
  <Override PartName="/ppt/media/image58.jpg" ContentType="image/jpg"/>
  <Override PartName="/ppt/media/image59.jpg" ContentType="image/jpg"/>
  <Override PartName="/ppt/media/image60.jpg" ContentType="image/jpg"/>
  <Override PartName="/ppt/media/image61.jpg" ContentType="image/jpg"/>
  <Override PartName="/ppt/media/image62.jpg" ContentType="image/jpg"/>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media/image68.jpg" ContentType="image/jpg"/>
  <Override PartName="/ppt/media/image69.jpg" ContentType="image/jpg"/>
  <Override PartName="/ppt/media/image75.jpg" ContentType="image/jpg"/>
  <Override PartName="/ppt/media/image78.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2" r:id="rId6"/>
    <p:sldId id="264" r:id="rId7"/>
    <p:sldId id="266" r:id="rId8"/>
    <p:sldId id="317" r:id="rId9"/>
    <p:sldId id="351" r:id="rId10"/>
    <p:sldId id="311" r:id="rId11"/>
    <p:sldId id="352" r:id="rId12"/>
    <p:sldId id="355" r:id="rId13"/>
    <p:sldId id="353" r:id="rId14"/>
    <p:sldId id="354" r:id="rId15"/>
    <p:sldId id="269" r:id="rId16"/>
    <p:sldId id="336" r:id="rId17"/>
    <p:sldId id="339" r:id="rId18"/>
    <p:sldId id="260" r:id="rId19"/>
    <p:sldId id="265" r:id="rId20"/>
    <p:sldId id="275" r:id="rId21"/>
    <p:sldId id="273" r:id="rId22"/>
    <p:sldId id="272" r:id="rId23"/>
    <p:sldId id="274" r:id="rId24"/>
    <p:sldId id="277" r:id="rId25"/>
    <p:sldId id="278" r:id="rId26"/>
    <p:sldId id="287" r:id="rId27"/>
    <p:sldId id="288" r:id="rId28"/>
    <p:sldId id="291" r:id="rId29"/>
    <p:sldId id="293" r:id="rId30"/>
    <p:sldId id="308" r:id="rId31"/>
    <p:sldId id="309" r:id="rId32"/>
  </p:sldIdLst>
  <p:sldSz cx="15113000" cy="10706100"/>
  <p:notesSz cx="9601200" cy="73152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E81B90-597C-7623-3CB0-1857DF278B69}" name="Akram Uddin Syed Ahmed" initials="AS" userId="32b9de3b6c1d932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4660"/>
  </p:normalViewPr>
  <p:slideViewPr>
    <p:cSldViewPr>
      <p:cViewPr varScale="1">
        <p:scale>
          <a:sx n="69" d="100"/>
          <a:sy n="69" d="100"/>
        </p:scale>
        <p:origin x="141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08CE0802-C9F6-46CA-92FC-100D1BAC2BAA}" authorId="{EEE81B90-597C-7623-3CB0-1857DF278B69}" created="2025-03-02T08:22:51.627">
    <ac:deMkLst xmlns:ac="http://schemas.microsoft.com/office/drawing/2013/main/command">
      <pc:docMk xmlns:pc="http://schemas.microsoft.com/office/powerpoint/2013/main/command"/>
      <pc:sldMk xmlns:pc="http://schemas.microsoft.com/office/powerpoint/2013/main/command" cId="0" sldId="256"/>
      <ac:picMk id="6" creationId="{00000000-0000-0000-0000-000000000000}"/>
    </ac:deMkLst>
    <p188:txBody>
      <a:bodyPr/>
      <a:lstStyle/>
      <a:p>
        <a:r>
          <a:rPr lang="en-US"/>
          <a:t>Let him add new design</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EF9B260A-693F-4AA2-9FC9-F22392DDE443}" authorId="{EEE81B90-597C-7623-3CB0-1857DF278B69}" created="2025-03-02T08:23:27.340">
    <pc:sldMkLst xmlns:pc="http://schemas.microsoft.com/office/powerpoint/2013/main/command">
      <pc:docMk/>
      <pc:sldMk cId="0" sldId="257"/>
    </pc:sldMkLst>
    <p188:txBody>
      <a:bodyPr/>
      <a:lstStyle/>
      <a:p>
        <a:r>
          <a:rPr lang="en-US"/>
          <a:t>Add different format</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B348F657-B3EB-47F0-AA56-1969072A2EB0}" authorId="{EEE81B90-597C-7623-3CB0-1857DF278B69}" created="2025-03-02T09:21:49.977">
    <pc:sldMkLst xmlns:pc="http://schemas.microsoft.com/office/powerpoint/2013/main/command">
      <pc:docMk/>
      <pc:sldMk cId="0" sldId="259"/>
    </pc:sldMkLst>
    <p188:txBody>
      <a:bodyPr/>
      <a:lstStyle/>
      <a:p>
        <a:r>
          <a:rPr lang="en-US"/>
          <a:t>Make in new format</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73B3D-01C2-4FA1-A77D-80E657DE3CCF}" type="doc">
      <dgm:prSet loTypeId="urn:microsoft.com/office/officeart/2005/8/layout/orgChart1" loCatId="hierarchy" qsTypeId="urn:microsoft.com/office/officeart/2005/8/quickstyle/3d4" qsCatId="3D" csTypeId="urn:microsoft.com/office/officeart/2005/8/colors/colorful1" csCatId="colorful" phldr="1"/>
      <dgm:spPr/>
      <dgm:t>
        <a:bodyPr/>
        <a:lstStyle/>
        <a:p>
          <a:endParaRPr lang="en-US"/>
        </a:p>
      </dgm:t>
    </dgm:pt>
    <dgm:pt modelId="{43794595-C061-4E56-8B0B-FB3100EF577D}">
      <dgm:prSet custT="1"/>
      <dgm:spPr/>
      <dgm:t>
        <a:bodyPr/>
        <a:lstStyle/>
        <a:p>
          <a:r>
            <a:rPr lang="en-US" sz="1400" dirty="0">
              <a:solidFill>
                <a:schemeClr val="tx1"/>
              </a:solidFill>
            </a:rPr>
            <a:t>Engr Akram Uddin                        ( General Manager)</a:t>
          </a:r>
        </a:p>
      </dgm:t>
    </dgm:pt>
    <dgm:pt modelId="{DD7C6995-CB16-4C73-959D-4B110758523B}" type="parTrans" cxnId="{E8B715BB-50F8-4AA0-907F-F688576D27B3}">
      <dgm:prSet/>
      <dgm:spPr/>
      <dgm:t>
        <a:bodyPr/>
        <a:lstStyle/>
        <a:p>
          <a:endParaRPr lang="en-US"/>
        </a:p>
      </dgm:t>
    </dgm:pt>
    <dgm:pt modelId="{B58CC81F-1D14-49A6-9147-7EF9D680CB4C}" type="sibTrans" cxnId="{E8B715BB-50F8-4AA0-907F-F688576D27B3}">
      <dgm:prSet/>
      <dgm:spPr/>
      <dgm:t>
        <a:bodyPr/>
        <a:lstStyle/>
        <a:p>
          <a:endParaRPr lang="en-US"/>
        </a:p>
      </dgm:t>
    </dgm:pt>
    <dgm:pt modelId="{EB454AE8-A51A-406B-9D8D-60BDD43F3151}">
      <dgm:prSet custT="1"/>
      <dgm:spPr/>
      <dgm:t>
        <a:bodyPr/>
        <a:lstStyle/>
        <a:p>
          <a:r>
            <a:rPr lang="en-US" sz="1400" dirty="0">
              <a:solidFill>
                <a:schemeClr val="tx1"/>
              </a:solidFill>
            </a:rPr>
            <a:t>Engr Mohammed Shahbaz                                ( Operational Manager)</a:t>
          </a:r>
        </a:p>
      </dgm:t>
    </dgm:pt>
    <dgm:pt modelId="{5F126141-5871-44EA-81C2-6B6725ABD0B6}" type="parTrans" cxnId="{69A97B19-79E2-4A9D-A74F-08E868076DA0}">
      <dgm:prSet/>
      <dgm:spPr/>
      <dgm:t>
        <a:bodyPr/>
        <a:lstStyle/>
        <a:p>
          <a:endParaRPr lang="en-US"/>
        </a:p>
      </dgm:t>
    </dgm:pt>
    <dgm:pt modelId="{8EBB5952-B9AD-438B-8B32-56F4E98F33FF}" type="sibTrans" cxnId="{69A97B19-79E2-4A9D-A74F-08E868076DA0}">
      <dgm:prSet/>
      <dgm:spPr/>
      <dgm:t>
        <a:bodyPr/>
        <a:lstStyle/>
        <a:p>
          <a:endParaRPr lang="en-US"/>
        </a:p>
      </dgm:t>
    </dgm:pt>
    <dgm:pt modelId="{A6F96D49-52F2-4AAE-A288-D25ED8A54262}">
      <dgm:prSet custT="1"/>
      <dgm:spPr/>
      <dgm:t>
        <a:bodyPr/>
        <a:lstStyle/>
        <a:p>
          <a:r>
            <a:rPr lang="en-US" sz="1200" dirty="0">
              <a:solidFill>
                <a:schemeClr val="tx1"/>
              </a:solidFill>
            </a:rPr>
            <a:t>Technical Team</a:t>
          </a:r>
        </a:p>
      </dgm:t>
    </dgm:pt>
    <dgm:pt modelId="{E7302BBE-CA98-4D7D-8B81-E5840F4CAD35}" type="parTrans" cxnId="{87011870-5FDD-4280-B9C1-5AAD72BE5859}">
      <dgm:prSet/>
      <dgm:spPr/>
      <dgm:t>
        <a:bodyPr/>
        <a:lstStyle/>
        <a:p>
          <a:endParaRPr lang="en-US"/>
        </a:p>
      </dgm:t>
    </dgm:pt>
    <dgm:pt modelId="{599309FB-34FA-4760-B581-C88C150B3B1B}" type="sibTrans" cxnId="{87011870-5FDD-4280-B9C1-5AAD72BE5859}">
      <dgm:prSet/>
      <dgm:spPr/>
      <dgm:t>
        <a:bodyPr/>
        <a:lstStyle/>
        <a:p>
          <a:endParaRPr lang="en-US"/>
        </a:p>
      </dgm:t>
    </dgm:pt>
    <dgm:pt modelId="{DA125B2F-56C4-4ED7-B7C7-67B30C736F8D}">
      <dgm:prSet custT="1"/>
      <dgm:spPr/>
      <dgm:t>
        <a:bodyPr/>
        <a:lstStyle/>
        <a:p>
          <a:r>
            <a:rPr lang="en-US" sz="1100" dirty="0">
              <a:solidFill>
                <a:schemeClr val="tx1"/>
              </a:solidFill>
            </a:rPr>
            <a:t>Engr Syed Mujeeb                </a:t>
          </a:r>
        </a:p>
        <a:p>
          <a:r>
            <a:rPr lang="en-US" sz="1100" dirty="0">
              <a:solidFill>
                <a:schemeClr val="tx1"/>
              </a:solidFill>
            </a:rPr>
            <a:t>   ( Mechanical Section Head)</a:t>
          </a:r>
        </a:p>
      </dgm:t>
    </dgm:pt>
    <dgm:pt modelId="{8B3AFC2E-2AFA-470E-8F9B-3EA73A68A7F2}" type="parTrans" cxnId="{806C45FE-60ED-4A48-8F63-67359F1F8F46}">
      <dgm:prSet/>
      <dgm:spPr/>
      <dgm:t>
        <a:bodyPr/>
        <a:lstStyle/>
        <a:p>
          <a:endParaRPr lang="en-US"/>
        </a:p>
      </dgm:t>
    </dgm:pt>
    <dgm:pt modelId="{3BC2164A-5CB2-476E-9FEE-17EC07F2DA42}" type="sibTrans" cxnId="{806C45FE-60ED-4A48-8F63-67359F1F8F46}">
      <dgm:prSet/>
      <dgm:spPr/>
      <dgm:t>
        <a:bodyPr/>
        <a:lstStyle/>
        <a:p>
          <a:endParaRPr lang="en-US"/>
        </a:p>
      </dgm:t>
    </dgm:pt>
    <dgm:pt modelId="{5FA4B9BB-1C14-4FDB-8717-15FA3E5CFF16}">
      <dgm:prSet custT="1"/>
      <dgm:spPr/>
      <dgm:t>
        <a:bodyPr/>
        <a:lstStyle/>
        <a:p>
          <a:r>
            <a:rPr lang="en-US" sz="1100" dirty="0">
              <a:solidFill>
                <a:schemeClr val="tx1"/>
              </a:solidFill>
            </a:rPr>
            <a:t>Engr Mohammed Jawwad( Electrical) Section Head)</a:t>
          </a:r>
        </a:p>
      </dgm:t>
    </dgm:pt>
    <dgm:pt modelId="{F2DD298B-11F7-478E-BF81-178906D27FF7}" type="parTrans" cxnId="{C6597F34-4F0A-4963-BD61-EE2E7DFBA5F7}">
      <dgm:prSet/>
      <dgm:spPr/>
      <dgm:t>
        <a:bodyPr/>
        <a:lstStyle/>
        <a:p>
          <a:endParaRPr lang="en-US"/>
        </a:p>
      </dgm:t>
    </dgm:pt>
    <dgm:pt modelId="{A368AAFE-22D8-4D12-B3EF-9D0F8FAF6FEA}" type="sibTrans" cxnId="{C6597F34-4F0A-4963-BD61-EE2E7DFBA5F7}">
      <dgm:prSet/>
      <dgm:spPr/>
      <dgm:t>
        <a:bodyPr/>
        <a:lstStyle/>
        <a:p>
          <a:endParaRPr lang="en-US"/>
        </a:p>
      </dgm:t>
    </dgm:pt>
    <dgm:pt modelId="{FFEF79F0-757B-49F7-89D6-71ECB7402AE1}">
      <dgm:prSet custT="1"/>
      <dgm:spPr/>
      <dgm:t>
        <a:bodyPr/>
        <a:lstStyle/>
        <a:p>
          <a:r>
            <a:rPr lang="en-US" sz="1200" dirty="0">
              <a:solidFill>
                <a:schemeClr val="tx1"/>
              </a:solidFill>
            </a:rPr>
            <a:t>Project Execution Team</a:t>
          </a:r>
        </a:p>
      </dgm:t>
    </dgm:pt>
    <dgm:pt modelId="{E5A77B04-B59F-4A44-B54A-3021B1E8E766}" type="parTrans" cxnId="{669123CF-FBE5-4CDA-9B71-768AC995E4A3}">
      <dgm:prSet/>
      <dgm:spPr/>
      <dgm:t>
        <a:bodyPr/>
        <a:lstStyle/>
        <a:p>
          <a:endParaRPr lang="en-US"/>
        </a:p>
      </dgm:t>
    </dgm:pt>
    <dgm:pt modelId="{51A6B7CF-515D-4BC2-B8AE-F18253CFF212}" type="sibTrans" cxnId="{669123CF-FBE5-4CDA-9B71-768AC995E4A3}">
      <dgm:prSet/>
      <dgm:spPr/>
      <dgm:t>
        <a:bodyPr/>
        <a:lstStyle/>
        <a:p>
          <a:endParaRPr lang="en-US"/>
        </a:p>
      </dgm:t>
    </dgm:pt>
    <dgm:pt modelId="{0880EF3D-5D95-4F11-A998-713E793416AE}">
      <dgm:prSet custT="1"/>
      <dgm:spPr/>
      <dgm:t>
        <a:bodyPr/>
        <a:lstStyle/>
        <a:p>
          <a:r>
            <a:rPr lang="en-US" sz="1100" dirty="0">
              <a:solidFill>
                <a:schemeClr val="tx1"/>
              </a:solidFill>
            </a:rPr>
            <a:t>Engr Syed Atif Ahmed        </a:t>
          </a:r>
        </a:p>
        <a:p>
          <a:r>
            <a:rPr lang="en-US" sz="1100" dirty="0">
              <a:solidFill>
                <a:schemeClr val="tx1"/>
              </a:solidFill>
            </a:rPr>
            <a:t>     ( Project Engineer – Mechanical)</a:t>
          </a:r>
        </a:p>
      </dgm:t>
    </dgm:pt>
    <dgm:pt modelId="{5B196C27-424C-4D5B-A03E-72288164E914}" type="parTrans" cxnId="{6B3B309D-2162-4209-B5EC-7CEAB0FA182B}">
      <dgm:prSet/>
      <dgm:spPr/>
      <dgm:t>
        <a:bodyPr/>
        <a:lstStyle/>
        <a:p>
          <a:endParaRPr lang="en-US"/>
        </a:p>
      </dgm:t>
    </dgm:pt>
    <dgm:pt modelId="{62CC9DCE-319F-4B23-ADB0-24BC47F09E13}" type="sibTrans" cxnId="{6B3B309D-2162-4209-B5EC-7CEAB0FA182B}">
      <dgm:prSet/>
      <dgm:spPr/>
      <dgm:t>
        <a:bodyPr/>
        <a:lstStyle/>
        <a:p>
          <a:endParaRPr lang="en-US"/>
        </a:p>
      </dgm:t>
    </dgm:pt>
    <dgm:pt modelId="{4A504947-64DE-4689-99F5-AFD52CD80819}">
      <dgm:prSet custT="1"/>
      <dgm:spPr/>
      <dgm:t>
        <a:bodyPr/>
        <a:lstStyle/>
        <a:p>
          <a:r>
            <a:rPr lang="en-US" sz="1100" dirty="0">
              <a:solidFill>
                <a:schemeClr val="tx1"/>
              </a:solidFill>
            </a:rPr>
            <a:t>Engr Taqi Ullah (Mechanical Engineer) </a:t>
          </a:r>
        </a:p>
      </dgm:t>
    </dgm:pt>
    <dgm:pt modelId="{002459D0-9509-4CF6-8D13-353ABBDF8088}" type="parTrans" cxnId="{BE097ACF-676C-4DBD-922B-60257C051D3D}">
      <dgm:prSet/>
      <dgm:spPr/>
      <dgm:t>
        <a:bodyPr/>
        <a:lstStyle/>
        <a:p>
          <a:endParaRPr lang="en-US"/>
        </a:p>
      </dgm:t>
    </dgm:pt>
    <dgm:pt modelId="{88E2BB4C-02C6-443F-A778-AA4D01DD7AEF}" type="sibTrans" cxnId="{BE097ACF-676C-4DBD-922B-60257C051D3D}">
      <dgm:prSet/>
      <dgm:spPr/>
      <dgm:t>
        <a:bodyPr/>
        <a:lstStyle/>
        <a:p>
          <a:endParaRPr lang="en-US"/>
        </a:p>
      </dgm:t>
    </dgm:pt>
    <dgm:pt modelId="{81A16FAA-5AC5-4F17-8ECD-63851CD73B36}">
      <dgm:prSet custT="1"/>
      <dgm:spPr/>
      <dgm:t>
        <a:bodyPr/>
        <a:lstStyle/>
        <a:p>
          <a:pPr rtl="0"/>
          <a:r>
            <a:rPr lang="en-US" sz="1100" dirty="0">
              <a:solidFill>
                <a:schemeClr val="tx1"/>
              </a:solidFill>
            </a:rPr>
            <a:t>Elect Engr Abdul Aziz ( Project Engineer )</a:t>
          </a:r>
        </a:p>
      </dgm:t>
    </dgm:pt>
    <dgm:pt modelId="{7C2FC1D8-9CFE-4DC5-BE5A-EF4419C02D8E}" type="parTrans" cxnId="{491EEFB2-89AA-4B7D-802D-2D3F774FC0AE}">
      <dgm:prSet/>
      <dgm:spPr/>
      <dgm:t>
        <a:bodyPr/>
        <a:lstStyle/>
        <a:p>
          <a:endParaRPr lang="en-US"/>
        </a:p>
      </dgm:t>
    </dgm:pt>
    <dgm:pt modelId="{C080605C-CDBD-42FF-A47D-223D2513A8D3}" type="sibTrans" cxnId="{491EEFB2-89AA-4B7D-802D-2D3F774FC0AE}">
      <dgm:prSet/>
      <dgm:spPr/>
      <dgm:t>
        <a:bodyPr/>
        <a:lstStyle/>
        <a:p>
          <a:endParaRPr lang="en-US"/>
        </a:p>
      </dgm:t>
    </dgm:pt>
    <dgm:pt modelId="{CFFD1623-6B29-4D76-B35C-992CF3464FE3}">
      <dgm:prSet custT="1"/>
      <dgm:spPr/>
      <dgm:t>
        <a:bodyPr/>
        <a:lstStyle/>
        <a:p>
          <a:r>
            <a:rPr lang="en-US" sz="1100" dirty="0">
              <a:solidFill>
                <a:schemeClr val="tx1"/>
              </a:solidFill>
            </a:rPr>
            <a:t>Engr Mirza Omar (Site Engineer – Electrical)</a:t>
          </a:r>
        </a:p>
      </dgm:t>
    </dgm:pt>
    <dgm:pt modelId="{685E1BA6-865F-4D67-8A06-FC53A98040D1}" type="parTrans" cxnId="{98BBD7B1-FCB6-4E1B-8237-09D73D4A4E41}">
      <dgm:prSet/>
      <dgm:spPr/>
      <dgm:t>
        <a:bodyPr/>
        <a:lstStyle/>
        <a:p>
          <a:endParaRPr lang="en-US"/>
        </a:p>
      </dgm:t>
    </dgm:pt>
    <dgm:pt modelId="{D700E6A6-73CE-4878-98BA-4B8FD9B5414F}" type="sibTrans" cxnId="{98BBD7B1-FCB6-4E1B-8237-09D73D4A4E41}">
      <dgm:prSet/>
      <dgm:spPr/>
      <dgm:t>
        <a:bodyPr/>
        <a:lstStyle/>
        <a:p>
          <a:endParaRPr lang="en-US"/>
        </a:p>
      </dgm:t>
    </dgm:pt>
    <dgm:pt modelId="{92844594-CB1D-4A19-9777-6FD6216195F9}">
      <dgm:prSet custT="1"/>
      <dgm:spPr/>
      <dgm:t>
        <a:bodyPr/>
        <a:lstStyle/>
        <a:p>
          <a:r>
            <a:rPr lang="en-US" sz="1100" dirty="0">
              <a:solidFill>
                <a:schemeClr val="tx1"/>
              </a:solidFill>
            </a:rPr>
            <a:t>Abid Ali                     (Draftsmen)</a:t>
          </a:r>
        </a:p>
      </dgm:t>
    </dgm:pt>
    <dgm:pt modelId="{8D62BA9F-768F-4C0E-8266-637AE4C22BCB}" type="parTrans" cxnId="{071C5896-848C-4F50-BD0D-19C11ED497EE}">
      <dgm:prSet/>
      <dgm:spPr/>
      <dgm:t>
        <a:bodyPr/>
        <a:lstStyle/>
        <a:p>
          <a:endParaRPr lang="en-US"/>
        </a:p>
      </dgm:t>
    </dgm:pt>
    <dgm:pt modelId="{3FAB6130-551F-407C-8844-22FBD6387A3C}" type="sibTrans" cxnId="{071C5896-848C-4F50-BD0D-19C11ED497EE}">
      <dgm:prSet/>
      <dgm:spPr/>
      <dgm:t>
        <a:bodyPr/>
        <a:lstStyle/>
        <a:p>
          <a:endParaRPr lang="en-US"/>
        </a:p>
      </dgm:t>
    </dgm:pt>
    <dgm:pt modelId="{F8691292-48B3-4778-A5DD-E702537C80B5}">
      <dgm:prSet custT="1"/>
      <dgm:spPr/>
      <dgm:t>
        <a:bodyPr/>
        <a:lstStyle/>
        <a:p>
          <a:r>
            <a:rPr lang="en-US" sz="1100" dirty="0">
              <a:solidFill>
                <a:schemeClr val="tx1"/>
              </a:solidFill>
            </a:rPr>
            <a:t>Document Controller</a:t>
          </a:r>
        </a:p>
      </dgm:t>
    </dgm:pt>
    <dgm:pt modelId="{8FF56A38-9D0F-445B-98CA-DCAA12D899D6}" type="parTrans" cxnId="{A73C9524-F58D-4C36-8C98-90A8E6F71AE4}">
      <dgm:prSet/>
      <dgm:spPr/>
      <dgm:t>
        <a:bodyPr/>
        <a:lstStyle/>
        <a:p>
          <a:endParaRPr lang="en-US"/>
        </a:p>
      </dgm:t>
    </dgm:pt>
    <dgm:pt modelId="{56FAEA20-A9B4-4E98-99CA-5A1DA0E5D335}" type="sibTrans" cxnId="{A73C9524-F58D-4C36-8C98-90A8E6F71AE4}">
      <dgm:prSet/>
      <dgm:spPr/>
      <dgm:t>
        <a:bodyPr/>
        <a:lstStyle/>
        <a:p>
          <a:endParaRPr lang="en-US"/>
        </a:p>
      </dgm:t>
    </dgm:pt>
    <dgm:pt modelId="{7FAC6BD0-537C-440B-881E-93793D9B259A}">
      <dgm:prSet custT="1"/>
      <dgm:spPr/>
      <dgm:t>
        <a:bodyPr/>
        <a:lstStyle/>
        <a:p>
          <a:r>
            <a:rPr lang="en-US" sz="1100" dirty="0">
              <a:solidFill>
                <a:schemeClr val="tx1"/>
              </a:solidFill>
            </a:rPr>
            <a:t>QA/QC Engineer	</a:t>
          </a:r>
        </a:p>
      </dgm:t>
    </dgm:pt>
    <dgm:pt modelId="{47EB947A-A430-47F9-A196-2CA33E2D898D}" type="parTrans" cxnId="{E77ABC4D-51A6-403F-A1E4-51D586142964}">
      <dgm:prSet/>
      <dgm:spPr/>
      <dgm:t>
        <a:bodyPr/>
        <a:lstStyle/>
        <a:p>
          <a:endParaRPr lang="en-US"/>
        </a:p>
      </dgm:t>
    </dgm:pt>
    <dgm:pt modelId="{0027BEE1-66EB-4FC2-B719-342A67D900B8}" type="sibTrans" cxnId="{E77ABC4D-51A6-403F-A1E4-51D586142964}">
      <dgm:prSet/>
      <dgm:spPr/>
      <dgm:t>
        <a:bodyPr/>
        <a:lstStyle/>
        <a:p>
          <a:endParaRPr lang="en-US"/>
        </a:p>
      </dgm:t>
    </dgm:pt>
    <dgm:pt modelId="{866AF6C0-D8A1-4981-A3D9-D9DBFC96C39A}">
      <dgm:prSet custT="1"/>
      <dgm:spPr/>
      <dgm:t>
        <a:bodyPr/>
        <a:lstStyle/>
        <a:p>
          <a:r>
            <a:rPr lang="en-US" sz="1100" dirty="0">
              <a:solidFill>
                <a:schemeClr val="tx1"/>
              </a:solidFill>
            </a:rPr>
            <a:t>Electrical QA/QC</a:t>
          </a:r>
        </a:p>
      </dgm:t>
    </dgm:pt>
    <dgm:pt modelId="{B26E1FE0-554D-43C2-B0A0-240D6011A517}" type="parTrans" cxnId="{0D9E3435-D916-4309-AC9D-06C2AA5954C7}">
      <dgm:prSet/>
      <dgm:spPr/>
      <dgm:t>
        <a:bodyPr/>
        <a:lstStyle/>
        <a:p>
          <a:endParaRPr lang="en-US"/>
        </a:p>
      </dgm:t>
    </dgm:pt>
    <dgm:pt modelId="{16FEC41F-8AD7-421E-9FC3-2EE040D24A27}" type="sibTrans" cxnId="{0D9E3435-D916-4309-AC9D-06C2AA5954C7}">
      <dgm:prSet/>
      <dgm:spPr/>
      <dgm:t>
        <a:bodyPr/>
        <a:lstStyle/>
        <a:p>
          <a:endParaRPr lang="en-US"/>
        </a:p>
      </dgm:t>
    </dgm:pt>
    <dgm:pt modelId="{B6AC189E-D32D-44A1-8E02-443B0C696463}">
      <dgm:prSet custT="1"/>
      <dgm:spPr/>
      <dgm:t>
        <a:bodyPr/>
        <a:lstStyle/>
        <a:p>
          <a:r>
            <a:rPr lang="en-US" sz="1100" dirty="0">
              <a:solidFill>
                <a:schemeClr val="tx1"/>
              </a:solidFill>
            </a:rPr>
            <a:t>Mechanical QA/QS</a:t>
          </a:r>
        </a:p>
      </dgm:t>
    </dgm:pt>
    <dgm:pt modelId="{8E8103BF-69F3-4850-9B08-A1EC76AD238F}" type="parTrans" cxnId="{43CDDC31-1F58-4729-B092-71310D52BD6B}">
      <dgm:prSet/>
      <dgm:spPr/>
      <dgm:t>
        <a:bodyPr/>
        <a:lstStyle/>
        <a:p>
          <a:endParaRPr lang="en-US"/>
        </a:p>
      </dgm:t>
    </dgm:pt>
    <dgm:pt modelId="{85048814-4457-4310-84D6-5DA21F604266}" type="sibTrans" cxnId="{43CDDC31-1F58-4729-B092-71310D52BD6B}">
      <dgm:prSet/>
      <dgm:spPr/>
      <dgm:t>
        <a:bodyPr/>
        <a:lstStyle/>
        <a:p>
          <a:endParaRPr lang="en-US"/>
        </a:p>
      </dgm:t>
    </dgm:pt>
    <dgm:pt modelId="{8EDC4532-1826-46E4-8653-94B228953732}">
      <dgm:prSet custT="1"/>
      <dgm:spPr/>
      <dgm:t>
        <a:bodyPr/>
        <a:lstStyle/>
        <a:p>
          <a:r>
            <a:rPr lang="en-US" sz="1100" dirty="0">
              <a:solidFill>
                <a:schemeClr val="tx1"/>
              </a:solidFill>
            </a:rPr>
            <a:t>QS </a:t>
          </a:r>
        </a:p>
      </dgm:t>
    </dgm:pt>
    <dgm:pt modelId="{FBA550C8-72AD-4764-909E-A59AA9E81CD6}" type="parTrans" cxnId="{59B44F1C-0DF5-446E-A0A3-280733E1BB04}">
      <dgm:prSet/>
      <dgm:spPr/>
      <dgm:t>
        <a:bodyPr/>
        <a:lstStyle/>
        <a:p>
          <a:endParaRPr lang="en-US"/>
        </a:p>
      </dgm:t>
    </dgm:pt>
    <dgm:pt modelId="{6326DEE1-F57D-42B6-8EA8-4F7C222D8E0C}" type="sibTrans" cxnId="{59B44F1C-0DF5-446E-A0A3-280733E1BB04}">
      <dgm:prSet/>
      <dgm:spPr/>
      <dgm:t>
        <a:bodyPr/>
        <a:lstStyle/>
        <a:p>
          <a:endParaRPr lang="en-US"/>
        </a:p>
      </dgm:t>
    </dgm:pt>
    <dgm:pt modelId="{5BA3E2D2-573B-43B9-9675-C0E023C7C07A}">
      <dgm:prSet custT="1"/>
      <dgm:spPr/>
      <dgm:t>
        <a:bodyPr/>
        <a:lstStyle/>
        <a:p>
          <a:r>
            <a:rPr lang="en-US" sz="1100" dirty="0">
              <a:solidFill>
                <a:schemeClr val="tx1"/>
              </a:solidFill>
            </a:rPr>
            <a:t>Engr Salman                              ( Mechanical Engineer)</a:t>
          </a:r>
        </a:p>
      </dgm:t>
    </dgm:pt>
    <dgm:pt modelId="{20D27D52-F111-430F-B145-2A4C71B1B88B}" type="parTrans" cxnId="{8C495B74-806C-4406-8181-3FAF355AA37A}">
      <dgm:prSet/>
      <dgm:spPr/>
      <dgm:t>
        <a:bodyPr/>
        <a:lstStyle/>
        <a:p>
          <a:endParaRPr lang="en-US"/>
        </a:p>
      </dgm:t>
    </dgm:pt>
    <dgm:pt modelId="{735B3E2E-7982-404E-BDD9-3FC1DEF9259C}" type="sibTrans" cxnId="{8C495B74-806C-4406-8181-3FAF355AA37A}">
      <dgm:prSet/>
      <dgm:spPr/>
      <dgm:t>
        <a:bodyPr/>
        <a:lstStyle/>
        <a:p>
          <a:endParaRPr lang="en-US"/>
        </a:p>
      </dgm:t>
    </dgm:pt>
    <dgm:pt modelId="{4D7BDCF6-C42D-40C5-BCE5-C1F91DA7F8AC}">
      <dgm:prSet custT="1"/>
      <dgm:spPr/>
      <dgm:t>
        <a:bodyPr/>
        <a:lstStyle/>
        <a:p>
          <a:r>
            <a:rPr lang="en-US" sz="1100" dirty="0">
              <a:solidFill>
                <a:schemeClr val="tx1"/>
              </a:solidFill>
            </a:rPr>
            <a:t>Design Team </a:t>
          </a:r>
        </a:p>
      </dgm:t>
    </dgm:pt>
    <dgm:pt modelId="{E5BD9B1A-5DED-47E0-8180-E2F8F1FA28A5}" type="parTrans" cxnId="{F6B7A930-727B-4993-A6A9-304FA34E4B9B}">
      <dgm:prSet/>
      <dgm:spPr/>
      <dgm:t>
        <a:bodyPr/>
        <a:lstStyle/>
        <a:p>
          <a:endParaRPr lang="en-US"/>
        </a:p>
      </dgm:t>
    </dgm:pt>
    <dgm:pt modelId="{1198A281-846B-4A99-AE75-088E2AB84277}" type="sibTrans" cxnId="{F6B7A930-727B-4993-A6A9-304FA34E4B9B}">
      <dgm:prSet/>
      <dgm:spPr/>
      <dgm:t>
        <a:bodyPr/>
        <a:lstStyle/>
        <a:p>
          <a:endParaRPr lang="en-US"/>
        </a:p>
      </dgm:t>
    </dgm:pt>
    <dgm:pt modelId="{415B2EEF-C0F1-46C6-97E2-AFC56B40CA25}">
      <dgm:prSet custT="1"/>
      <dgm:spPr/>
      <dgm:t>
        <a:bodyPr/>
        <a:lstStyle/>
        <a:p>
          <a:r>
            <a:rPr lang="en-US" sz="1100" dirty="0">
              <a:solidFill>
                <a:schemeClr val="tx1"/>
              </a:solidFill>
            </a:rPr>
            <a:t>Engr Ansar                        (Site Engineer – Electrical)</a:t>
          </a:r>
        </a:p>
      </dgm:t>
    </dgm:pt>
    <dgm:pt modelId="{88173AC1-CD33-4A07-991C-55FACD1761F3}" type="parTrans" cxnId="{F3D08FFD-C2D1-4049-95A6-8084E0954434}">
      <dgm:prSet/>
      <dgm:spPr/>
      <dgm:t>
        <a:bodyPr/>
        <a:lstStyle/>
        <a:p>
          <a:endParaRPr lang="en-US"/>
        </a:p>
      </dgm:t>
    </dgm:pt>
    <dgm:pt modelId="{3393AC9A-B486-49E7-98A5-FCF2853C9E7D}" type="sibTrans" cxnId="{F3D08FFD-C2D1-4049-95A6-8084E0954434}">
      <dgm:prSet/>
      <dgm:spPr/>
      <dgm:t>
        <a:bodyPr/>
        <a:lstStyle/>
        <a:p>
          <a:endParaRPr lang="en-US"/>
        </a:p>
      </dgm:t>
    </dgm:pt>
    <dgm:pt modelId="{1F12E13C-A636-4789-9293-615C97BD3533}">
      <dgm:prSet custT="1"/>
      <dgm:spPr/>
      <dgm:t>
        <a:bodyPr/>
        <a:lstStyle/>
        <a:p>
          <a:r>
            <a:rPr lang="en-US" sz="1100" dirty="0">
              <a:solidFill>
                <a:schemeClr val="tx1"/>
              </a:solidFill>
            </a:rPr>
            <a:t>Field Teams</a:t>
          </a:r>
        </a:p>
      </dgm:t>
    </dgm:pt>
    <dgm:pt modelId="{8BC648E4-D7E9-4C28-9EED-CB6EE4345CD7}" type="parTrans" cxnId="{5316744A-7D03-495B-8ACC-8F007748BEA1}">
      <dgm:prSet/>
      <dgm:spPr/>
      <dgm:t>
        <a:bodyPr/>
        <a:lstStyle/>
        <a:p>
          <a:endParaRPr lang="en-US"/>
        </a:p>
      </dgm:t>
    </dgm:pt>
    <dgm:pt modelId="{3334EE05-C378-4A63-808B-CF5EAD098CED}" type="sibTrans" cxnId="{5316744A-7D03-495B-8ACC-8F007748BEA1}">
      <dgm:prSet/>
      <dgm:spPr/>
      <dgm:t>
        <a:bodyPr/>
        <a:lstStyle/>
        <a:p>
          <a:endParaRPr lang="en-US"/>
        </a:p>
      </dgm:t>
    </dgm:pt>
    <dgm:pt modelId="{C0D7EC8B-DB63-4BDA-BE87-E914A890F86E}">
      <dgm:prSet custT="1"/>
      <dgm:spPr/>
      <dgm:t>
        <a:bodyPr/>
        <a:lstStyle/>
        <a:p>
          <a:r>
            <a:rPr lang="en-US" sz="1100" dirty="0">
              <a:solidFill>
                <a:schemeClr val="tx1"/>
              </a:solidFill>
            </a:rPr>
            <a:t>Field Teams</a:t>
          </a:r>
        </a:p>
      </dgm:t>
    </dgm:pt>
    <dgm:pt modelId="{3400F77B-0DA3-4B34-8B45-5AE1F52E4290}" type="parTrans" cxnId="{3AB055EA-D2BC-403E-805F-5E6BD594FBFD}">
      <dgm:prSet/>
      <dgm:spPr/>
      <dgm:t>
        <a:bodyPr/>
        <a:lstStyle/>
        <a:p>
          <a:endParaRPr lang="en-US"/>
        </a:p>
      </dgm:t>
    </dgm:pt>
    <dgm:pt modelId="{CC698005-C615-4AF4-B548-F38325D0F872}" type="sibTrans" cxnId="{3AB055EA-D2BC-403E-805F-5E6BD594FBFD}">
      <dgm:prSet/>
      <dgm:spPr/>
      <dgm:t>
        <a:bodyPr/>
        <a:lstStyle/>
        <a:p>
          <a:endParaRPr lang="en-US"/>
        </a:p>
      </dgm:t>
    </dgm:pt>
    <dgm:pt modelId="{CB5C94B3-B597-4BBE-BBCB-A32858E6AA90}">
      <dgm:prSet custT="1"/>
      <dgm:spPr/>
      <dgm:t>
        <a:bodyPr/>
        <a:lstStyle/>
        <a:p>
          <a:r>
            <a:rPr lang="en-US" sz="1100" dirty="0">
              <a:solidFill>
                <a:schemeClr val="tx1"/>
              </a:solidFill>
            </a:rPr>
            <a:t>Field Teams</a:t>
          </a:r>
        </a:p>
      </dgm:t>
    </dgm:pt>
    <dgm:pt modelId="{BCC8DEC5-A386-4A79-9264-85044D0BDD29}" type="parTrans" cxnId="{9250B937-FFD0-4AAB-B69F-D12BE0DC0981}">
      <dgm:prSet/>
      <dgm:spPr/>
      <dgm:t>
        <a:bodyPr/>
        <a:lstStyle/>
        <a:p>
          <a:endParaRPr lang="en-US"/>
        </a:p>
      </dgm:t>
    </dgm:pt>
    <dgm:pt modelId="{E981F419-7207-4688-B94D-D812BF96F3E3}" type="sibTrans" cxnId="{9250B937-FFD0-4AAB-B69F-D12BE0DC0981}">
      <dgm:prSet/>
      <dgm:spPr/>
      <dgm:t>
        <a:bodyPr/>
        <a:lstStyle/>
        <a:p>
          <a:endParaRPr lang="en-US"/>
        </a:p>
      </dgm:t>
    </dgm:pt>
    <dgm:pt modelId="{1D8C7386-5244-4244-89E2-4F1300A5912C}">
      <dgm:prSet custT="1"/>
      <dgm:spPr/>
      <dgm:t>
        <a:bodyPr/>
        <a:lstStyle/>
        <a:p>
          <a:r>
            <a:rPr lang="en-US" sz="1100" dirty="0">
              <a:solidFill>
                <a:schemeClr val="tx1"/>
              </a:solidFill>
            </a:rPr>
            <a:t>Field Teams</a:t>
          </a:r>
        </a:p>
      </dgm:t>
    </dgm:pt>
    <dgm:pt modelId="{0FBFF051-95FF-4AA3-9669-09B10137D5C7}" type="parTrans" cxnId="{17702D9D-AE3D-4A83-8484-F6C0D05A70EA}">
      <dgm:prSet/>
      <dgm:spPr/>
      <dgm:t>
        <a:bodyPr/>
        <a:lstStyle/>
        <a:p>
          <a:endParaRPr lang="en-US"/>
        </a:p>
      </dgm:t>
    </dgm:pt>
    <dgm:pt modelId="{4AEED6DA-8D7F-4FC4-9415-D8AFC4453F4F}" type="sibTrans" cxnId="{17702D9D-AE3D-4A83-8484-F6C0D05A70EA}">
      <dgm:prSet/>
      <dgm:spPr/>
      <dgm:t>
        <a:bodyPr/>
        <a:lstStyle/>
        <a:p>
          <a:endParaRPr lang="en-US"/>
        </a:p>
      </dgm:t>
    </dgm:pt>
    <dgm:pt modelId="{009F4A84-D852-43E4-900F-F2616E8F6342}">
      <dgm:prSet custT="1"/>
      <dgm:spPr/>
      <dgm:t>
        <a:bodyPr/>
        <a:lstStyle/>
        <a:p>
          <a:r>
            <a:rPr lang="en-US" sz="1100" dirty="0">
              <a:solidFill>
                <a:schemeClr val="tx1"/>
              </a:solidFill>
            </a:rPr>
            <a:t>Safety Engineer </a:t>
          </a:r>
        </a:p>
      </dgm:t>
    </dgm:pt>
    <dgm:pt modelId="{7DCBDA7F-20CA-42FC-AA01-BD95DDF7CC3A}" type="parTrans" cxnId="{38E05FE0-E31F-43C1-BFF5-25723433C2F7}">
      <dgm:prSet/>
      <dgm:spPr/>
      <dgm:t>
        <a:bodyPr/>
        <a:lstStyle/>
        <a:p>
          <a:endParaRPr lang="en-US"/>
        </a:p>
      </dgm:t>
    </dgm:pt>
    <dgm:pt modelId="{49C3BD96-E738-4C61-8242-3566223E0236}" type="sibTrans" cxnId="{38E05FE0-E31F-43C1-BFF5-25723433C2F7}">
      <dgm:prSet/>
      <dgm:spPr/>
      <dgm:t>
        <a:bodyPr/>
        <a:lstStyle/>
        <a:p>
          <a:endParaRPr lang="en-US"/>
        </a:p>
      </dgm:t>
    </dgm:pt>
    <dgm:pt modelId="{6B3267C2-7711-47F1-9887-A34C39E00F2F}" type="pres">
      <dgm:prSet presAssocID="{D7973B3D-01C2-4FA1-A77D-80E657DE3CCF}" presName="hierChild1" presStyleCnt="0">
        <dgm:presLayoutVars>
          <dgm:orgChart val="1"/>
          <dgm:chPref val="1"/>
          <dgm:dir/>
          <dgm:animOne val="branch"/>
          <dgm:animLvl val="lvl"/>
          <dgm:resizeHandles/>
        </dgm:presLayoutVars>
      </dgm:prSet>
      <dgm:spPr/>
    </dgm:pt>
    <dgm:pt modelId="{C35574E9-68C9-414A-B19C-924E199A0524}" type="pres">
      <dgm:prSet presAssocID="{43794595-C061-4E56-8B0B-FB3100EF577D}" presName="hierRoot1" presStyleCnt="0">
        <dgm:presLayoutVars>
          <dgm:hierBranch val="init"/>
        </dgm:presLayoutVars>
      </dgm:prSet>
      <dgm:spPr/>
    </dgm:pt>
    <dgm:pt modelId="{F1CA4F2F-DC8A-4C07-B785-433DB4BC6314}" type="pres">
      <dgm:prSet presAssocID="{43794595-C061-4E56-8B0B-FB3100EF577D}" presName="rootComposite1" presStyleCnt="0"/>
      <dgm:spPr/>
    </dgm:pt>
    <dgm:pt modelId="{6E153F40-0407-450A-82F2-8FF38E01F965}" type="pres">
      <dgm:prSet presAssocID="{43794595-C061-4E56-8B0B-FB3100EF577D}" presName="rootText1" presStyleLbl="node0" presStyleIdx="0" presStyleCnt="1" custScaleX="182143" custScaleY="156513">
        <dgm:presLayoutVars>
          <dgm:chPref val="3"/>
        </dgm:presLayoutVars>
      </dgm:prSet>
      <dgm:spPr/>
    </dgm:pt>
    <dgm:pt modelId="{010BAE7F-9ED6-48A0-8D98-8E1344C35DC2}" type="pres">
      <dgm:prSet presAssocID="{43794595-C061-4E56-8B0B-FB3100EF577D}" presName="rootConnector1" presStyleLbl="node1" presStyleIdx="0" presStyleCnt="0"/>
      <dgm:spPr/>
    </dgm:pt>
    <dgm:pt modelId="{050F10D6-830E-4140-BFE1-55758462180F}" type="pres">
      <dgm:prSet presAssocID="{43794595-C061-4E56-8B0B-FB3100EF577D}" presName="hierChild2" presStyleCnt="0"/>
      <dgm:spPr/>
    </dgm:pt>
    <dgm:pt modelId="{E4FCEF06-4C7F-4A70-A730-1287666B3A0D}" type="pres">
      <dgm:prSet presAssocID="{5F126141-5871-44EA-81C2-6B6725ABD0B6}" presName="Name37" presStyleLbl="parChTrans1D2" presStyleIdx="0" presStyleCnt="1"/>
      <dgm:spPr/>
    </dgm:pt>
    <dgm:pt modelId="{9AF5512F-AB17-42D8-B230-C8377E746E76}" type="pres">
      <dgm:prSet presAssocID="{EB454AE8-A51A-406B-9D8D-60BDD43F3151}" presName="hierRoot2" presStyleCnt="0">
        <dgm:presLayoutVars>
          <dgm:hierBranch val="init"/>
        </dgm:presLayoutVars>
      </dgm:prSet>
      <dgm:spPr/>
    </dgm:pt>
    <dgm:pt modelId="{DA8C4D47-CA72-45BA-99B6-3E104C3864B0}" type="pres">
      <dgm:prSet presAssocID="{EB454AE8-A51A-406B-9D8D-60BDD43F3151}" presName="rootComposite" presStyleCnt="0"/>
      <dgm:spPr/>
    </dgm:pt>
    <dgm:pt modelId="{7D56C2EA-DE0E-47D6-B2F3-BCA4E26F6447}" type="pres">
      <dgm:prSet presAssocID="{EB454AE8-A51A-406B-9D8D-60BDD43F3151}" presName="rootText" presStyleLbl="node2" presStyleIdx="0" presStyleCnt="1" custScaleX="179301" custScaleY="187217">
        <dgm:presLayoutVars>
          <dgm:chPref val="3"/>
        </dgm:presLayoutVars>
      </dgm:prSet>
      <dgm:spPr/>
    </dgm:pt>
    <dgm:pt modelId="{65C39A93-D7D8-48F7-ABCC-B4696B379A92}" type="pres">
      <dgm:prSet presAssocID="{EB454AE8-A51A-406B-9D8D-60BDD43F3151}" presName="rootConnector" presStyleLbl="node2" presStyleIdx="0" presStyleCnt="1"/>
      <dgm:spPr/>
    </dgm:pt>
    <dgm:pt modelId="{608FEBBF-E0DF-4AFF-8537-5DFBFCE62104}" type="pres">
      <dgm:prSet presAssocID="{EB454AE8-A51A-406B-9D8D-60BDD43F3151}" presName="hierChild4" presStyleCnt="0"/>
      <dgm:spPr/>
    </dgm:pt>
    <dgm:pt modelId="{60E9EC95-0D18-4722-88FD-DBB327937276}" type="pres">
      <dgm:prSet presAssocID="{E7302BBE-CA98-4D7D-8B81-E5840F4CAD35}" presName="Name37" presStyleLbl="parChTrans1D3" presStyleIdx="0" presStyleCnt="2"/>
      <dgm:spPr/>
    </dgm:pt>
    <dgm:pt modelId="{2F77EECD-A8B6-4DB8-90E3-AE49E1B5495E}" type="pres">
      <dgm:prSet presAssocID="{A6F96D49-52F2-4AAE-A288-D25ED8A54262}" presName="hierRoot2" presStyleCnt="0">
        <dgm:presLayoutVars>
          <dgm:hierBranch val="init"/>
        </dgm:presLayoutVars>
      </dgm:prSet>
      <dgm:spPr/>
    </dgm:pt>
    <dgm:pt modelId="{D1B7B77B-5216-4A40-9B5E-A1EC240FB063}" type="pres">
      <dgm:prSet presAssocID="{A6F96D49-52F2-4AAE-A288-D25ED8A54262}" presName="rootComposite" presStyleCnt="0"/>
      <dgm:spPr/>
    </dgm:pt>
    <dgm:pt modelId="{8975832E-EE4B-4FF7-ACE8-A0A397789543}" type="pres">
      <dgm:prSet presAssocID="{A6F96D49-52F2-4AAE-A288-D25ED8A54262}" presName="rootText" presStyleLbl="node3" presStyleIdx="0" presStyleCnt="2">
        <dgm:presLayoutVars>
          <dgm:chPref val="3"/>
        </dgm:presLayoutVars>
      </dgm:prSet>
      <dgm:spPr/>
    </dgm:pt>
    <dgm:pt modelId="{CBFD4BCB-4006-461F-A066-88A603466973}" type="pres">
      <dgm:prSet presAssocID="{A6F96D49-52F2-4AAE-A288-D25ED8A54262}" presName="rootConnector" presStyleLbl="node3" presStyleIdx="0" presStyleCnt="2"/>
      <dgm:spPr/>
    </dgm:pt>
    <dgm:pt modelId="{FDE4B4FB-FD10-4306-B8D6-508E9C265908}" type="pres">
      <dgm:prSet presAssocID="{A6F96D49-52F2-4AAE-A288-D25ED8A54262}" presName="hierChild4" presStyleCnt="0"/>
      <dgm:spPr/>
    </dgm:pt>
    <dgm:pt modelId="{4041E798-A866-4186-9BD3-25C5B1760789}" type="pres">
      <dgm:prSet presAssocID="{8B3AFC2E-2AFA-470E-8F9B-3EA73A68A7F2}" presName="Name37" presStyleLbl="parChTrans1D4" presStyleIdx="0" presStyleCnt="20"/>
      <dgm:spPr/>
    </dgm:pt>
    <dgm:pt modelId="{AECD7235-6B2C-4BC3-891E-A54274BACE0C}" type="pres">
      <dgm:prSet presAssocID="{DA125B2F-56C4-4ED7-B7C7-67B30C736F8D}" presName="hierRoot2" presStyleCnt="0">
        <dgm:presLayoutVars>
          <dgm:hierBranch val="init"/>
        </dgm:presLayoutVars>
      </dgm:prSet>
      <dgm:spPr/>
    </dgm:pt>
    <dgm:pt modelId="{529A7FE6-20D0-4472-8467-E51C40B99E92}" type="pres">
      <dgm:prSet presAssocID="{DA125B2F-56C4-4ED7-B7C7-67B30C736F8D}" presName="rootComposite" presStyleCnt="0"/>
      <dgm:spPr/>
    </dgm:pt>
    <dgm:pt modelId="{C1CB79C9-FC2D-4AD5-85C5-E6D8D51F18DB}" type="pres">
      <dgm:prSet presAssocID="{DA125B2F-56C4-4ED7-B7C7-67B30C736F8D}" presName="rootText" presStyleLbl="node4" presStyleIdx="0" presStyleCnt="20" custScaleX="153872" custScaleY="161997">
        <dgm:presLayoutVars>
          <dgm:chPref val="3"/>
        </dgm:presLayoutVars>
      </dgm:prSet>
      <dgm:spPr/>
    </dgm:pt>
    <dgm:pt modelId="{47E2F56D-01EE-429B-8F3E-6703F4D41E5F}" type="pres">
      <dgm:prSet presAssocID="{DA125B2F-56C4-4ED7-B7C7-67B30C736F8D}" presName="rootConnector" presStyleLbl="node4" presStyleIdx="0" presStyleCnt="20"/>
      <dgm:spPr/>
    </dgm:pt>
    <dgm:pt modelId="{2890A2EE-7826-4326-B5C7-BA825D1B8D7D}" type="pres">
      <dgm:prSet presAssocID="{DA125B2F-56C4-4ED7-B7C7-67B30C736F8D}" presName="hierChild4" presStyleCnt="0"/>
      <dgm:spPr/>
    </dgm:pt>
    <dgm:pt modelId="{EC9EBE22-2989-420C-976A-96EE32F3109B}" type="pres">
      <dgm:prSet presAssocID="{DA125B2F-56C4-4ED7-B7C7-67B30C736F8D}" presName="hierChild5" presStyleCnt="0"/>
      <dgm:spPr/>
    </dgm:pt>
    <dgm:pt modelId="{ED6E40BB-1A13-4905-8110-23E4F9CF42DE}" type="pres">
      <dgm:prSet presAssocID="{F2DD298B-11F7-478E-BF81-178906D27FF7}" presName="Name37" presStyleLbl="parChTrans1D4" presStyleIdx="1" presStyleCnt="20"/>
      <dgm:spPr/>
    </dgm:pt>
    <dgm:pt modelId="{71B1B602-A13C-4B42-BBB8-2B5308EE5B7B}" type="pres">
      <dgm:prSet presAssocID="{5FA4B9BB-1C14-4FDB-8717-15FA3E5CFF16}" presName="hierRoot2" presStyleCnt="0">
        <dgm:presLayoutVars>
          <dgm:hierBranch val="init"/>
        </dgm:presLayoutVars>
      </dgm:prSet>
      <dgm:spPr/>
    </dgm:pt>
    <dgm:pt modelId="{E1F01A49-3055-4018-A84A-F106D5E4C598}" type="pres">
      <dgm:prSet presAssocID="{5FA4B9BB-1C14-4FDB-8717-15FA3E5CFF16}" presName="rootComposite" presStyleCnt="0"/>
      <dgm:spPr/>
    </dgm:pt>
    <dgm:pt modelId="{FAA90D8B-968F-41AE-8233-3E337C03ACAE}" type="pres">
      <dgm:prSet presAssocID="{5FA4B9BB-1C14-4FDB-8717-15FA3E5CFF16}" presName="rootText" presStyleLbl="node4" presStyleIdx="1" presStyleCnt="20" custScaleX="129062" custScaleY="125458">
        <dgm:presLayoutVars>
          <dgm:chPref val="3"/>
        </dgm:presLayoutVars>
      </dgm:prSet>
      <dgm:spPr/>
    </dgm:pt>
    <dgm:pt modelId="{1D64C2D7-16DF-4617-AAD0-39B1F7319413}" type="pres">
      <dgm:prSet presAssocID="{5FA4B9BB-1C14-4FDB-8717-15FA3E5CFF16}" presName="rootConnector" presStyleLbl="node4" presStyleIdx="1" presStyleCnt="20"/>
      <dgm:spPr/>
    </dgm:pt>
    <dgm:pt modelId="{C478247F-EC57-4D5F-9F6E-3B9F8AD037CB}" type="pres">
      <dgm:prSet presAssocID="{5FA4B9BB-1C14-4FDB-8717-15FA3E5CFF16}" presName="hierChild4" presStyleCnt="0"/>
      <dgm:spPr/>
    </dgm:pt>
    <dgm:pt modelId="{D47FFB40-9A1A-47AF-8811-AA8066688EA8}" type="pres">
      <dgm:prSet presAssocID="{5FA4B9BB-1C14-4FDB-8717-15FA3E5CFF16}" presName="hierChild5" presStyleCnt="0"/>
      <dgm:spPr/>
    </dgm:pt>
    <dgm:pt modelId="{1F19E9CA-1944-49BC-9AB4-DDBD9FD33FDD}" type="pres">
      <dgm:prSet presAssocID="{E5BD9B1A-5DED-47E0-8180-E2F8F1FA28A5}" presName="Name37" presStyleLbl="parChTrans1D4" presStyleIdx="2" presStyleCnt="20"/>
      <dgm:spPr/>
    </dgm:pt>
    <dgm:pt modelId="{2D15FC27-C56E-4975-960F-E966C6A63AE8}" type="pres">
      <dgm:prSet presAssocID="{4D7BDCF6-C42D-40C5-BCE5-C1F91DA7F8AC}" presName="hierRoot2" presStyleCnt="0">
        <dgm:presLayoutVars>
          <dgm:hierBranch val="init"/>
        </dgm:presLayoutVars>
      </dgm:prSet>
      <dgm:spPr/>
    </dgm:pt>
    <dgm:pt modelId="{FCCDD41B-A64C-4CB4-9866-155587A84DAB}" type="pres">
      <dgm:prSet presAssocID="{4D7BDCF6-C42D-40C5-BCE5-C1F91DA7F8AC}" presName="rootComposite" presStyleCnt="0"/>
      <dgm:spPr/>
    </dgm:pt>
    <dgm:pt modelId="{9F48606E-E7DE-4039-8E25-7ABB1BD2BA77}" type="pres">
      <dgm:prSet presAssocID="{4D7BDCF6-C42D-40C5-BCE5-C1F91DA7F8AC}" presName="rootText" presStyleLbl="node4" presStyleIdx="2" presStyleCnt="20">
        <dgm:presLayoutVars>
          <dgm:chPref val="3"/>
        </dgm:presLayoutVars>
      </dgm:prSet>
      <dgm:spPr/>
    </dgm:pt>
    <dgm:pt modelId="{F92BA354-F087-4A71-B11B-4129C0A33EA2}" type="pres">
      <dgm:prSet presAssocID="{4D7BDCF6-C42D-40C5-BCE5-C1F91DA7F8AC}" presName="rootConnector" presStyleLbl="node4" presStyleIdx="2" presStyleCnt="20"/>
      <dgm:spPr/>
    </dgm:pt>
    <dgm:pt modelId="{7214E675-35EA-470B-9EE5-821A86EBFB54}" type="pres">
      <dgm:prSet presAssocID="{4D7BDCF6-C42D-40C5-BCE5-C1F91DA7F8AC}" presName="hierChild4" presStyleCnt="0"/>
      <dgm:spPr/>
    </dgm:pt>
    <dgm:pt modelId="{098F814D-5E67-4309-A16B-372F3481EFDF}" type="pres">
      <dgm:prSet presAssocID="{4D7BDCF6-C42D-40C5-BCE5-C1F91DA7F8AC}" presName="hierChild5" presStyleCnt="0"/>
      <dgm:spPr/>
    </dgm:pt>
    <dgm:pt modelId="{D9228A04-BDBA-47CE-A85C-6E24C6CE83F5}" type="pres">
      <dgm:prSet presAssocID="{A6F96D49-52F2-4AAE-A288-D25ED8A54262}" presName="hierChild5" presStyleCnt="0"/>
      <dgm:spPr/>
    </dgm:pt>
    <dgm:pt modelId="{34602E8C-4983-4D9A-AC31-C189C36BD098}" type="pres">
      <dgm:prSet presAssocID="{E5A77B04-B59F-4A44-B54A-3021B1E8E766}" presName="Name37" presStyleLbl="parChTrans1D3" presStyleIdx="1" presStyleCnt="2"/>
      <dgm:spPr/>
    </dgm:pt>
    <dgm:pt modelId="{B4BCDDB6-C09C-45C1-91AD-325E3C8ADB5A}" type="pres">
      <dgm:prSet presAssocID="{FFEF79F0-757B-49F7-89D6-71ECB7402AE1}" presName="hierRoot2" presStyleCnt="0">
        <dgm:presLayoutVars>
          <dgm:hierBranch val="init"/>
        </dgm:presLayoutVars>
      </dgm:prSet>
      <dgm:spPr/>
    </dgm:pt>
    <dgm:pt modelId="{8E81C7CF-26DA-469F-A39F-4D1FC4211E6A}" type="pres">
      <dgm:prSet presAssocID="{FFEF79F0-757B-49F7-89D6-71ECB7402AE1}" presName="rootComposite" presStyleCnt="0"/>
      <dgm:spPr/>
    </dgm:pt>
    <dgm:pt modelId="{BCEFD1C8-19F5-4582-B9C3-99D1867AC3E2}" type="pres">
      <dgm:prSet presAssocID="{FFEF79F0-757B-49F7-89D6-71ECB7402AE1}" presName="rootText" presStyleLbl="node3" presStyleIdx="1" presStyleCnt="2">
        <dgm:presLayoutVars>
          <dgm:chPref val="3"/>
        </dgm:presLayoutVars>
      </dgm:prSet>
      <dgm:spPr/>
    </dgm:pt>
    <dgm:pt modelId="{F281D894-F877-4159-8E73-C67D76A18DA7}" type="pres">
      <dgm:prSet presAssocID="{FFEF79F0-757B-49F7-89D6-71ECB7402AE1}" presName="rootConnector" presStyleLbl="node3" presStyleIdx="1" presStyleCnt="2"/>
      <dgm:spPr/>
    </dgm:pt>
    <dgm:pt modelId="{84E2C2C8-84CB-4501-831A-EF08BB8A4B6F}" type="pres">
      <dgm:prSet presAssocID="{FFEF79F0-757B-49F7-89D6-71ECB7402AE1}" presName="hierChild4" presStyleCnt="0"/>
      <dgm:spPr/>
    </dgm:pt>
    <dgm:pt modelId="{6F4F866F-6915-4AB4-B52E-E6BA6536DBF5}" type="pres">
      <dgm:prSet presAssocID="{5B196C27-424C-4D5B-A03E-72288164E914}" presName="Name37" presStyleLbl="parChTrans1D4" presStyleIdx="3" presStyleCnt="20"/>
      <dgm:spPr/>
    </dgm:pt>
    <dgm:pt modelId="{0FB6FC18-DB9D-4187-BD9F-BEB406DC4A9B}" type="pres">
      <dgm:prSet presAssocID="{0880EF3D-5D95-4F11-A998-713E793416AE}" presName="hierRoot2" presStyleCnt="0">
        <dgm:presLayoutVars>
          <dgm:hierBranch val="init"/>
        </dgm:presLayoutVars>
      </dgm:prSet>
      <dgm:spPr/>
    </dgm:pt>
    <dgm:pt modelId="{0F6E8A8A-2D67-45B6-A1D9-1525D84BAD4A}" type="pres">
      <dgm:prSet presAssocID="{0880EF3D-5D95-4F11-A998-713E793416AE}" presName="rootComposite" presStyleCnt="0"/>
      <dgm:spPr/>
    </dgm:pt>
    <dgm:pt modelId="{DF44058E-4BEC-43F6-A6A0-B7CA77AA9366}" type="pres">
      <dgm:prSet presAssocID="{0880EF3D-5D95-4F11-A998-713E793416AE}" presName="rootText" presStyleLbl="node4" presStyleIdx="3" presStyleCnt="20" custScaleX="150325" custScaleY="135938">
        <dgm:presLayoutVars>
          <dgm:chPref val="3"/>
        </dgm:presLayoutVars>
      </dgm:prSet>
      <dgm:spPr/>
    </dgm:pt>
    <dgm:pt modelId="{2177EDEE-A9DB-4867-AA79-BAF534CCAE14}" type="pres">
      <dgm:prSet presAssocID="{0880EF3D-5D95-4F11-A998-713E793416AE}" presName="rootConnector" presStyleLbl="node4" presStyleIdx="3" presStyleCnt="20"/>
      <dgm:spPr/>
    </dgm:pt>
    <dgm:pt modelId="{D224F9C1-81E6-4994-A098-DBFCE7D6734B}" type="pres">
      <dgm:prSet presAssocID="{0880EF3D-5D95-4F11-A998-713E793416AE}" presName="hierChild4" presStyleCnt="0"/>
      <dgm:spPr/>
    </dgm:pt>
    <dgm:pt modelId="{71646D41-A588-470C-8724-CC28B7B68814}" type="pres">
      <dgm:prSet presAssocID="{002459D0-9509-4CF6-8D13-353ABBDF8088}" presName="Name37" presStyleLbl="parChTrans1D4" presStyleIdx="4" presStyleCnt="20"/>
      <dgm:spPr/>
    </dgm:pt>
    <dgm:pt modelId="{78894522-C0B1-4F72-99D9-61406D751490}" type="pres">
      <dgm:prSet presAssocID="{4A504947-64DE-4689-99F5-AFD52CD80819}" presName="hierRoot2" presStyleCnt="0">
        <dgm:presLayoutVars>
          <dgm:hierBranch val="init"/>
        </dgm:presLayoutVars>
      </dgm:prSet>
      <dgm:spPr/>
    </dgm:pt>
    <dgm:pt modelId="{733372E8-1E82-4E97-AF10-C94D0021AA5C}" type="pres">
      <dgm:prSet presAssocID="{4A504947-64DE-4689-99F5-AFD52CD80819}" presName="rootComposite" presStyleCnt="0"/>
      <dgm:spPr/>
    </dgm:pt>
    <dgm:pt modelId="{8E2869ED-6119-495A-9560-FA04A7DCE2B3}" type="pres">
      <dgm:prSet presAssocID="{4A504947-64DE-4689-99F5-AFD52CD80819}" presName="rootText" presStyleLbl="node4" presStyleIdx="4" presStyleCnt="20" custScaleY="145006">
        <dgm:presLayoutVars>
          <dgm:chPref val="3"/>
        </dgm:presLayoutVars>
      </dgm:prSet>
      <dgm:spPr/>
    </dgm:pt>
    <dgm:pt modelId="{CCE95C84-A3CC-4F39-9842-7325EA444ECF}" type="pres">
      <dgm:prSet presAssocID="{4A504947-64DE-4689-99F5-AFD52CD80819}" presName="rootConnector" presStyleLbl="node4" presStyleIdx="4" presStyleCnt="20"/>
      <dgm:spPr/>
    </dgm:pt>
    <dgm:pt modelId="{B601C68C-6B9A-4D74-B9EC-DE74588ADE06}" type="pres">
      <dgm:prSet presAssocID="{4A504947-64DE-4689-99F5-AFD52CD80819}" presName="hierChild4" presStyleCnt="0"/>
      <dgm:spPr/>
    </dgm:pt>
    <dgm:pt modelId="{7D74DF7C-CF24-4C67-8D85-D0116D52D999}" type="pres">
      <dgm:prSet presAssocID="{8BC648E4-D7E9-4C28-9EED-CB6EE4345CD7}" presName="Name37" presStyleLbl="parChTrans1D4" presStyleIdx="5" presStyleCnt="20"/>
      <dgm:spPr/>
    </dgm:pt>
    <dgm:pt modelId="{2A4A5CCA-22F0-4A4A-8852-00D87E36D46E}" type="pres">
      <dgm:prSet presAssocID="{1F12E13C-A636-4789-9293-615C97BD3533}" presName="hierRoot2" presStyleCnt="0">
        <dgm:presLayoutVars>
          <dgm:hierBranch val="init"/>
        </dgm:presLayoutVars>
      </dgm:prSet>
      <dgm:spPr/>
    </dgm:pt>
    <dgm:pt modelId="{029AB441-2011-45BE-AB0B-764E3233E721}" type="pres">
      <dgm:prSet presAssocID="{1F12E13C-A636-4789-9293-615C97BD3533}" presName="rootComposite" presStyleCnt="0"/>
      <dgm:spPr/>
    </dgm:pt>
    <dgm:pt modelId="{BFA100F8-347B-471C-94BF-02D8AF5BFA10}" type="pres">
      <dgm:prSet presAssocID="{1F12E13C-A636-4789-9293-615C97BD3533}" presName="rootText" presStyleLbl="node4" presStyleIdx="5" presStyleCnt="20">
        <dgm:presLayoutVars>
          <dgm:chPref val="3"/>
        </dgm:presLayoutVars>
      </dgm:prSet>
      <dgm:spPr/>
    </dgm:pt>
    <dgm:pt modelId="{CDECD232-4F49-4B26-9869-13AB3D70A2C1}" type="pres">
      <dgm:prSet presAssocID="{1F12E13C-A636-4789-9293-615C97BD3533}" presName="rootConnector" presStyleLbl="node4" presStyleIdx="5" presStyleCnt="20"/>
      <dgm:spPr/>
    </dgm:pt>
    <dgm:pt modelId="{D9FF8984-D27D-4FD3-8A1A-5334134E4DEF}" type="pres">
      <dgm:prSet presAssocID="{1F12E13C-A636-4789-9293-615C97BD3533}" presName="hierChild4" presStyleCnt="0"/>
      <dgm:spPr/>
    </dgm:pt>
    <dgm:pt modelId="{24D29B93-EF79-43BA-8C4F-D2F7478CE16A}" type="pres">
      <dgm:prSet presAssocID="{1F12E13C-A636-4789-9293-615C97BD3533}" presName="hierChild5" presStyleCnt="0"/>
      <dgm:spPr/>
    </dgm:pt>
    <dgm:pt modelId="{AFBFB073-B0B4-4057-9406-361729972019}" type="pres">
      <dgm:prSet presAssocID="{4A504947-64DE-4689-99F5-AFD52CD80819}" presName="hierChild5" presStyleCnt="0"/>
      <dgm:spPr/>
    </dgm:pt>
    <dgm:pt modelId="{6F29D875-1B39-420A-B3E5-75FC59649287}" type="pres">
      <dgm:prSet presAssocID="{20D27D52-F111-430F-B145-2A4C71B1B88B}" presName="Name37" presStyleLbl="parChTrans1D4" presStyleIdx="6" presStyleCnt="20"/>
      <dgm:spPr/>
    </dgm:pt>
    <dgm:pt modelId="{8C017445-4AAF-400A-A962-DFE8FC2EBBE8}" type="pres">
      <dgm:prSet presAssocID="{5BA3E2D2-573B-43B9-9675-C0E023C7C07A}" presName="hierRoot2" presStyleCnt="0">
        <dgm:presLayoutVars>
          <dgm:hierBranch val="init"/>
        </dgm:presLayoutVars>
      </dgm:prSet>
      <dgm:spPr/>
    </dgm:pt>
    <dgm:pt modelId="{27ACD881-5E02-4A8E-B5B8-883D2CC69441}" type="pres">
      <dgm:prSet presAssocID="{5BA3E2D2-573B-43B9-9675-C0E023C7C07A}" presName="rootComposite" presStyleCnt="0"/>
      <dgm:spPr/>
    </dgm:pt>
    <dgm:pt modelId="{37A2BC06-0EF9-4FBA-9987-EBEB327077E7}" type="pres">
      <dgm:prSet presAssocID="{5BA3E2D2-573B-43B9-9675-C0E023C7C07A}" presName="rootText" presStyleLbl="node4" presStyleIdx="6" presStyleCnt="20" custScaleY="165258">
        <dgm:presLayoutVars>
          <dgm:chPref val="3"/>
        </dgm:presLayoutVars>
      </dgm:prSet>
      <dgm:spPr/>
    </dgm:pt>
    <dgm:pt modelId="{828FFF66-196F-4E81-8D7C-0A7227787463}" type="pres">
      <dgm:prSet presAssocID="{5BA3E2D2-573B-43B9-9675-C0E023C7C07A}" presName="rootConnector" presStyleLbl="node4" presStyleIdx="6" presStyleCnt="20"/>
      <dgm:spPr/>
    </dgm:pt>
    <dgm:pt modelId="{00E234C5-4C46-4C43-80FF-68FA9F4DA7F2}" type="pres">
      <dgm:prSet presAssocID="{5BA3E2D2-573B-43B9-9675-C0E023C7C07A}" presName="hierChild4" presStyleCnt="0"/>
      <dgm:spPr/>
    </dgm:pt>
    <dgm:pt modelId="{B2D9219E-2C99-419F-9386-A17B1CFB43E7}" type="pres">
      <dgm:prSet presAssocID="{3400F77B-0DA3-4B34-8B45-5AE1F52E4290}" presName="Name37" presStyleLbl="parChTrans1D4" presStyleIdx="7" presStyleCnt="20"/>
      <dgm:spPr/>
    </dgm:pt>
    <dgm:pt modelId="{E54F8D74-1FD6-4F7F-95EB-92D75AC3D635}" type="pres">
      <dgm:prSet presAssocID="{C0D7EC8B-DB63-4BDA-BE87-E914A890F86E}" presName="hierRoot2" presStyleCnt="0">
        <dgm:presLayoutVars>
          <dgm:hierBranch val="init"/>
        </dgm:presLayoutVars>
      </dgm:prSet>
      <dgm:spPr/>
    </dgm:pt>
    <dgm:pt modelId="{A20CFDE7-0537-4A0D-8838-E6CB9A55C622}" type="pres">
      <dgm:prSet presAssocID="{C0D7EC8B-DB63-4BDA-BE87-E914A890F86E}" presName="rootComposite" presStyleCnt="0"/>
      <dgm:spPr/>
    </dgm:pt>
    <dgm:pt modelId="{8493212B-0AA5-4160-AF06-92D38649244B}" type="pres">
      <dgm:prSet presAssocID="{C0D7EC8B-DB63-4BDA-BE87-E914A890F86E}" presName="rootText" presStyleLbl="node4" presStyleIdx="7" presStyleCnt="20">
        <dgm:presLayoutVars>
          <dgm:chPref val="3"/>
        </dgm:presLayoutVars>
      </dgm:prSet>
      <dgm:spPr/>
    </dgm:pt>
    <dgm:pt modelId="{0B7DDF32-36C7-4AB5-87D1-8D4486D8DDF9}" type="pres">
      <dgm:prSet presAssocID="{C0D7EC8B-DB63-4BDA-BE87-E914A890F86E}" presName="rootConnector" presStyleLbl="node4" presStyleIdx="7" presStyleCnt="20"/>
      <dgm:spPr/>
    </dgm:pt>
    <dgm:pt modelId="{915A25A8-FB51-4CE5-A92F-233A81D4DF8F}" type="pres">
      <dgm:prSet presAssocID="{C0D7EC8B-DB63-4BDA-BE87-E914A890F86E}" presName="hierChild4" presStyleCnt="0"/>
      <dgm:spPr/>
    </dgm:pt>
    <dgm:pt modelId="{079457E6-A07A-4BB3-8AB2-65D38CFFE79F}" type="pres">
      <dgm:prSet presAssocID="{C0D7EC8B-DB63-4BDA-BE87-E914A890F86E}" presName="hierChild5" presStyleCnt="0"/>
      <dgm:spPr/>
    </dgm:pt>
    <dgm:pt modelId="{FF06F9E6-DC04-4A8C-A77D-B5CB8FA43689}" type="pres">
      <dgm:prSet presAssocID="{5BA3E2D2-573B-43B9-9675-C0E023C7C07A}" presName="hierChild5" presStyleCnt="0"/>
      <dgm:spPr/>
    </dgm:pt>
    <dgm:pt modelId="{61566D64-1247-487C-B6E5-DDDA0916E349}" type="pres">
      <dgm:prSet presAssocID="{0880EF3D-5D95-4F11-A998-713E793416AE}" presName="hierChild5" presStyleCnt="0"/>
      <dgm:spPr/>
    </dgm:pt>
    <dgm:pt modelId="{F0E8CBAE-73AB-4737-97D7-FBE2F49D8CD2}" type="pres">
      <dgm:prSet presAssocID="{7C2FC1D8-9CFE-4DC5-BE5A-EF4419C02D8E}" presName="Name37" presStyleLbl="parChTrans1D4" presStyleIdx="8" presStyleCnt="20"/>
      <dgm:spPr/>
    </dgm:pt>
    <dgm:pt modelId="{C864D537-E099-4D23-A4D9-9937F5BB1E77}" type="pres">
      <dgm:prSet presAssocID="{81A16FAA-5AC5-4F17-8ECD-63851CD73B36}" presName="hierRoot2" presStyleCnt="0">
        <dgm:presLayoutVars>
          <dgm:hierBranch val="init"/>
        </dgm:presLayoutVars>
      </dgm:prSet>
      <dgm:spPr/>
    </dgm:pt>
    <dgm:pt modelId="{965FA5B8-EAAE-47A7-BC81-EF4E698A628F}" type="pres">
      <dgm:prSet presAssocID="{81A16FAA-5AC5-4F17-8ECD-63851CD73B36}" presName="rootComposite" presStyleCnt="0"/>
      <dgm:spPr/>
    </dgm:pt>
    <dgm:pt modelId="{0F65D006-1852-427B-8289-D3525AB62C1B}" type="pres">
      <dgm:prSet presAssocID="{81A16FAA-5AC5-4F17-8ECD-63851CD73B36}" presName="rootText" presStyleLbl="node4" presStyleIdx="8" presStyleCnt="20" custScaleX="89535" custScaleY="143505">
        <dgm:presLayoutVars>
          <dgm:chPref val="3"/>
        </dgm:presLayoutVars>
      </dgm:prSet>
      <dgm:spPr/>
    </dgm:pt>
    <dgm:pt modelId="{D7ACFC18-0EED-476A-9467-2FB9DABA7E65}" type="pres">
      <dgm:prSet presAssocID="{81A16FAA-5AC5-4F17-8ECD-63851CD73B36}" presName="rootConnector" presStyleLbl="node4" presStyleIdx="8" presStyleCnt="20"/>
      <dgm:spPr/>
    </dgm:pt>
    <dgm:pt modelId="{2F571E81-CCB7-4C69-A894-EE365B66C9C9}" type="pres">
      <dgm:prSet presAssocID="{81A16FAA-5AC5-4F17-8ECD-63851CD73B36}" presName="hierChild4" presStyleCnt="0"/>
      <dgm:spPr/>
    </dgm:pt>
    <dgm:pt modelId="{4DFBD6F9-D0DA-4CE6-AB77-6E1459818ABD}" type="pres">
      <dgm:prSet presAssocID="{685E1BA6-865F-4D67-8A06-FC53A98040D1}" presName="Name37" presStyleLbl="parChTrans1D4" presStyleIdx="9" presStyleCnt="20"/>
      <dgm:spPr/>
    </dgm:pt>
    <dgm:pt modelId="{687E0D17-D69C-4FE1-98E3-B3ED3BB149B9}" type="pres">
      <dgm:prSet presAssocID="{CFFD1623-6B29-4D76-B35C-992CF3464FE3}" presName="hierRoot2" presStyleCnt="0">
        <dgm:presLayoutVars>
          <dgm:hierBranch val="init"/>
        </dgm:presLayoutVars>
      </dgm:prSet>
      <dgm:spPr/>
    </dgm:pt>
    <dgm:pt modelId="{9C1F87B9-DCF2-43B1-9398-6CC85E9BEE58}" type="pres">
      <dgm:prSet presAssocID="{CFFD1623-6B29-4D76-B35C-992CF3464FE3}" presName="rootComposite" presStyleCnt="0"/>
      <dgm:spPr/>
    </dgm:pt>
    <dgm:pt modelId="{67009DD2-7EAD-48B3-9379-A4418D8E9512}" type="pres">
      <dgm:prSet presAssocID="{CFFD1623-6B29-4D76-B35C-992CF3464FE3}" presName="rootText" presStyleLbl="node4" presStyleIdx="9" presStyleCnt="20" custScaleY="158136">
        <dgm:presLayoutVars>
          <dgm:chPref val="3"/>
        </dgm:presLayoutVars>
      </dgm:prSet>
      <dgm:spPr/>
    </dgm:pt>
    <dgm:pt modelId="{2A52676F-89E0-4D4E-9554-BCEE8340286C}" type="pres">
      <dgm:prSet presAssocID="{CFFD1623-6B29-4D76-B35C-992CF3464FE3}" presName="rootConnector" presStyleLbl="node4" presStyleIdx="9" presStyleCnt="20"/>
      <dgm:spPr/>
    </dgm:pt>
    <dgm:pt modelId="{D0BF3B52-635D-41FF-B45B-C30147595B4A}" type="pres">
      <dgm:prSet presAssocID="{CFFD1623-6B29-4D76-B35C-992CF3464FE3}" presName="hierChild4" presStyleCnt="0"/>
      <dgm:spPr/>
    </dgm:pt>
    <dgm:pt modelId="{D8F97118-DCF3-4969-ABC8-49E55DC2173C}" type="pres">
      <dgm:prSet presAssocID="{BCC8DEC5-A386-4A79-9264-85044D0BDD29}" presName="Name37" presStyleLbl="parChTrans1D4" presStyleIdx="10" presStyleCnt="20"/>
      <dgm:spPr/>
    </dgm:pt>
    <dgm:pt modelId="{149A41F4-B4C1-4C1D-93D4-7C3FB277999F}" type="pres">
      <dgm:prSet presAssocID="{CB5C94B3-B597-4BBE-BBCB-A32858E6AA90}" presName="hierRoot2" presStyleCnt="0">
        <dgm:presLayoutVars>
          <dgm:hierBranch val="init"/>
        </dgm:presLayoutVars>
      </dgm:prSet>
      <dgm:spPr/>
    </dgm:pt>
    <dgm:pt modelId="{F509B9B7-9EEC-4824-B4BF-D24F3ECF1BB9}" type="pres">
      <dgm:prSet presAssocID="{CB5C94B3-B597-4BBE-BBCB-A32858E6AA90}" presName="rootComposite" presStyleCnt="0"/>
      <dgm:spPr/>
    </dgm:pt>
    <dgm:pt modelId="{80CBFE8E-22BC-4B8F-9910-1AEA624B8574}" type="pres">
      <dgm:prSet presAssocID="{CB5C94B3-B597-4BBE-BBCB-A32858E6AA90}" presName="rootText" presStyleLbl="node4" presStyleIdx="10" presStyleCnt="20">
        <dgm:presLayoutVars>
          <dgm:chPref val="3"/>
        </dgm:presLayoutVars>
      </dgm:prSet>
      <dgm:spPr/>
    </dgm:pt>
    <dgm:pt modelId="{1E5A6556-C199-4BB7-89D8-46378FBF7A92}" type="pres">
      <dgm:prSet presAssocID="{CB5C94B3-B597-4BBE-BBCB-A32858E6AA90}" presName="rootConnector" presStyleLbl="node4" presStyleIdx="10" presStyleCnt="20"/>
      <dgm:spPr/>
    </dgm:pt>
    <dgm:pt modelId="{254BE2F4-61B4-4B4C-AB03-5999149C20E4}" type="pres">
      <dgm:prSet presAssocID="{CB5C94B3-B597-4BBE-BBCB-A32858E6AA90}" presName="hierChild4" presStyleCnt="0"/>
      <dgm:spPr/>
    </dgm:pt>
    <dgm:pt modelId="{CF5FFD38-FB47-4B09-AE80-93691B51E4F3}" type="pres">
      <dgm:prSet presAssocID="{CB5C94B3-B597-4BBE-BBCB-A32858E6AA90}" presName="hierChild5" presStyleCnt="0"/>
      <dgm:spPr/>
    </dgm:pt>
    <dgm:pt modelId="{73360CA9-FBCC-4AB2-A47B-775516B6E98E}" type="pres">
      <dgm:prSet presAssocID="{CFFD1623-6B29-4D76-B35C-992CF3464FE3}" presName="hierChild5" presStyleCnt="0"/>
      <dgm:spPr/>
    </dgm:pt>
    <dgm:pt modelId="{B4E67236-36BD-4676-AB17-67D9733672BF}" type="pres">
      <dgm:prSet presAssocID="{88173AC1-CD33-4A07-991C-55FACD1761F3}" presName="Name37" presStyleLbl="parChTrans1D4" presStyleIdx="11" presStyleCnt="20"/>
      <dgm:spPr/>
    </dgm:pt>
    <dgm:pt modelId="{DB7CA82C-CB36-40A3-A1CD-AAE280C131E1}" type="pres">
      <dgm:prSet presAssocID="{415B2EEF-C0F1-46C6-97E2-AFC56B40CA25}" presName="hierRoot2" presStyleCnt="0">
        <dgm:presLayoutVars>
          <dgm:hierBranch val="init"/>
        </dgm:presLayoutVars>
      </dgm:prSet>
      <dgm:spPr/>
    </dgm:pt>
    <dgm:pt modelId="{8C1A0DA7-7190-4791-A539-A21FED38EFA6}" type="pres">
      <dgm:prSet presAssocID="{415B2EEF-C0F1-46C6-97E2-AFC56B40CA25}" presName="rootComposite" presStyleCnt="0"/>
      <dgm:spPr/>
    </dgm:pt>
    <dgm:pt modelId="{9546C07A-5B4A-4FBF-8A60-2DD4300FEB75}" type="pres">
      <dgm:prSet presAssocID="{415B2EEF-C0F1-46C6-97E2-AFC56B40CA25}" presName="rootText" presStyleLbl="node4" presStyleIdx="11" presStyleCnt="20" custScaleY="143505">
        <dgm:presLayoutVars>
          <dgm:chPref val="3"/>
        </dgm:presLayoutVars>
      </dgm:prSet>
      <dgm:spPr/>
    </dgm:pt>
    <dgm:pt modelId="{E9C73C2E-6DF4-4124-83C9-7637BC7D5FD8}" type="pres">
      <dgm:prSet presAssocID="{415B2EEF-C0F1-46C6-97E2-AFC56B40CA25}" presName="rootConnector" presStyleLbl="node4" presStyleIdx="11" presStyleCnt="20"/>
      <dgm:spPr/>
    </dgm:pt>
    <dgm:pt modelId="{7FB9AD51-30CC-4903-B251-328617E6FC2A}" type="pres">
      <dgm:prSet presAssocID="{415B2EEF-C0F1-46C6-97E2-AFC56B40CA25}" presName="hierChild4" presStyleCnt="0"/>
      <dgm:spPr/>
    </dgm:pt>
    <dgm:pt modelId="{35A04BAF-1B17-4CEC-950A-4E7D94D4E422}" type="pres">
      <dgm:prSet presAssocID="{0FBFF051-95FF-4AA3-9669-09B10137D5C7}" presName="Name37" presStyleLbl="parChTrans1D4" presStyleIdx="12" presStyleCnt="20"/>
      <dgm:spPr/>
    </dgm:pt>
    <dgm:pt modelId="{2D42FA1E-D1E5-42DB-BE05-0C94552FA3D5}" type="pres">
      <dgm:prSet presAssocID="{1D8C7386-5244-4244-89E2-4F1300A5912C}" presName="hierRoot2" presStyleCnt="0">
        <dgm:presLayoutVars>
          <dgm:hierBranch val="init"/>
        </dgm:presLayoutVars>
      </dgm:prSet>
      <dgm:spPr/>
    </dgm:pt>
    <dgm:pt modelId="{A0EBB70A-7DB1-41D6-A575-3C4423F4DFC5}" type="pres">
      <dgm:prSet presAssocID="{1D8C7386-5244-4244-89E2-4F1300A5912C}" presName="rootComposite" presStyleCnt="0"/>
      <dgm:spPr/>
    </dgm:pt>
    <dgm:pt modelId="{36A41917-029A-4114-9637-7D73D814410C}" type="pres">
      <dgm:prSet presAssocID="{1D8C7386-5244-4244-89E2-4F1300A5912C}" presName="rootText" presStyleLbl="node4" presStyleIdx="12" presStyleCnt="20">
        <dgm:presLayoutVars>
          <dgm:chPref val="3"/>
        </dgm:presLayoutVars>
      </dgm:prSet>
      <dgm:spPr/>
    </dgm:pt>
    <dgm:pt modelId="{F02AFA44-B178-45DB-A89E-8F6E2473CC85}" type="pres">
      <dgm:prSet presAssocID="{1D8C7386-5244-4244-89E2-4F1300A5912C}" presName="rootConnector" presStyleLbl="node4" presStyleIdx="12" presStyleCnt="20"/>
      <dgm:spPr/>
    </dgm:pt>
    <dgm:pt modelId="{D566F1D3-66F4-46AF-A531-EB577A0AD98E}" type="pres">
      <dgm:prSet presAssocID="{1D8C7386-5244-4244-89E2-4F1300A5912C}" presName="hierChild4" presStyleCnt="0"/>
      <dgm:spPr/>
    </dgm:pt>
    <dgm:pt modelId="{B88AE3BA-C514-4FCE-A1BC-ADF323C1A124}" type="pres">
      <dgm:prSet presAssocID="{1D8C7386-5244-4244-89E2-4F1300A5912C}" presName="hierChild5" presStyleCnt="0"/>
      <dgm:spPr/>
    </dgm:pt>
    <dgm:pt modelId="{4974C8D5-90DF-4CAC-BCA5-907BFB29E255}" type="pres">
      <dgm:prSet presAssocID="{415B2EEF-C0F1-46C6-97E2-AFC56B40CA25}" presName="hierChild5" presStyleCnt="0"/>
      <dgm:spPr/>
    </dgm:pt>
    <dgm:pt modelId="{9C83E592-281F-44C7-B5A8-0ABFD1005167}" type="pres">
      <dgm:prSet presAssocID="{81A16FAA-5AC5-4F17-8ECD-63851CD73B36}" presName="hierChild5" presStyleCnt="0"/>
      <dgm:spPr/>
    </dgm:pt>
    <dgm:pt modelId="{EF88693D-5978-44B1-AC09-4CB686ECA661}" type="pres">
      <dgm:prSet presAssocID="{8D62BA9F-768F-4C0E-8266-637AE4C22BCB}" presName="Name37" presStyleLbl="parChTrans1D4" presStyleIdx="13" presStyleCnt="20"/>
      <dgm:spPr/>
    </dgm:pt>
    <dgm:pt modelId="{D2DB0379-6302-4CE7-8DB6-CE786C3F7B7A}" type="pres">
      <dgm:prSet presAssocID="{92844594-CB1D-4A19-9777-6FD6216195F9}" presName="hierRoot2" presStyleCnt="0">
        <dgm:presLayoutVars>
          <dgm:hierBranch val="init"/>
        </dgm:presLayoutVars>
      </dgm:prSet>
      <dgm:spPr/>
    </dgm:pt>
    <dgm:pt modelId="{CB477FA6-AA16-42D4-A724-44291FDB8A69}" type="pres">
      <dgm:prSet presAssocID="{92844594-CB1D-4A19-9777-6FD6216195F9}" presName="rootComposite" presStyleCnt="0"/>
      <dgm:spPr/>
    </dgm:pt>
    <dgm:pt modelId="{1FC8DCFA-5252-47D4-9C9D-2C876A7B7F87}" type="pres">
      <dgm:prSet presAssocID="{92844594-CB1D-4A19-9777-6FD6216195F9}" presName="rootText" presStyleLbl="node4" presStyleIdx="13" presStyleCnt="20" custScaleY="143505">
        <dgm:presLayoutVars>
          <dgm:chPref val="3"/>
        </dgm:presLayoutVars>
      </dgm:prSet>
      <dgm:spPr/>
    </dgm:pt>
    <dgm:pt modelId="{53B0F7DA-709E-41B9-B21C-F214FD833515}" type="pres">
      <dgm:prSet presAssocID="{92844594-CB1D-4A19-9777-6FD6216195F9}" presName="rootConnector" presStyleLbl="node4" presStyleIdx="13" presStyleCnt="20"/>
      <dgm:spPr/>
    </dgm:pt>
    <dgm:pt modelId="{BF1C68F2-1959-4C22-8BC5-834A758A92E5}" type="pres">
      <dgm:prSet presAssocID="{92844594-CB1D-4A19-9777-6FD6216195F9}" presName="hierChild4" presStyleCnt="0"/>
      <dgm:spPr/>
    </dgm:pt>
    <dgm:pt modelId="{76EF43DB-3D61-42A4-8CAF-FA70164F4602}" type="pres">
      <dgm:prSet presAssocID="{92844594-CB1D-4A19-9777-6FD6216195F9}" presName="hierChild5" presStyleCnt="0"/>
      <dgm:spPr/>
    </dgm:pt>
    <dgm:pt modelId="{87E59342-6104-4F76-87CB-7BC067D058FC}" type="pres">
      <dgm:prSet presAssocID="{8FF56A38-9D0F-445B-98CA-DCAA12D899D6}" presName="Name37" presStyleLbl="parChTrans1D4" presStyleIdx="14" presStyleCnt="20"/>
      <dgm:spPr/>
    </dgm:pt>
    <dgm:pt modelId="{DB83C8B0-4A78-4D68-8138-405E5798D09C}" type="pres">
      <dgm:prSet presAssocID="{F8691292-48B3-4778-A5DD-E702537C80B5}" presName="hierRoot2" presStyleCnt="0">
        <dgm:presLayoutVars>
          <dgm:hierBranch val="init"/>
        </dgm:presLayoutVars>
      </dgm:prSet>
      <dgm:spPr/>
    </dgm:pt>
    <dgm:pt modelId="{5CB032C1-F3D1-4D1C-9E67-4F1543CEA766}" type="pres">
      <dgm:prSet presAssocID="{F8691292-48B3-4778-A5DD-E702537C80B5}" presName="rootComposite" presStyleCnt="0"/>
      <dgm:spPr/>
    </dgm:pt>
    <dgm:pt modelId="{C57811EF-48E9-49E6-A86A-87C1834361BC}" type="pres">
      <dgm:prSet presAssocID="{F8691292-48B3-4778-A5DD-E702537C80B5}" presName="rootText" presStyleLbl="node4" presStyleIdx="14" presStyleCnt="20">
        <dgm:presLayoutVars>
          <dgm:chPref val="3"/>
        </dgm:presLayoutVars>
      </dgm:prSet>
      <dgm:spPr/>
    </dgm:pt>
    <dgm:pt modelId="{FA0362BF-990B-4D88-867C-7EA45AF2152B}" type="pres">
      <dgm:prSet presAssocID="{F8691292-48B3-4778-A5DD-E702537C80B5}" presName="rootConnector" presStyleLbl="node4" presStyleIdx="14" presStyleCnt="20"/>
      <dgm:spPr/>
    </dgm:pt>
    <dgm:pt modelId="{8F48F5DA-D112-4439-AB5F-7766BABB7ACB}" type="pres">
      <dgm:prSet presAssocID="{F8691292-48B3-4778-A5DD-E702537C80B5}" presName="hierChild4" presStyleCnt="0"/>
      <dgm:spPr/>
    </dgm:pt>
    <dgm:pt modelId="{D3A67C5F-8C53-4ABE-BAE9-398F042CFB7A}" type="pres">
      <dgm:prSet presAssocID="{F8691292-48B3-4778-A5DD-E702537C80B5}" presName="hierChild5" presStyleCnt="0"/>
      <dgm:spPr/>
    </dgm:pt>
    <dgm:pt modelId="{8BB1B99E-EC43-4107-9181-3F891696E566}" type="pres">
      <dgm:prSet presAssocID="{47EB947A-A430-47F9-A196-2CA33E2D898D}" presName="Name37" presStyleLbl="parChTrans1D4" presStyleIdx="15" presStyleCnt="20"/>
      <dgm:spPr/>
    </dgm:pt>
    <dgm:pt modelId="{3B5ED317-B5CA-4A4C-99ED-8E35E0B8628A}" type="pres">
      <dgm:prSet presAssocID="{7FAC6BD0-537C-440B-881E-93793D9B259A}" presName="hierRoot2" presStyleCnt="0">
        <dgm:presLayoutVars>
          <dgm:hierBranch val="init"/>
        </dgm:presLayoutVars>
      </dgm:prSet>
      <dgm:spPr/>
    </dgm:pt>
    <dgm:pt modelId="{320DBC86-2074-4B0F-8F59-685F2E2BE3E5}" type="pres">
      <dgm:prSet presAssocID="{7FAC6BD0-537C-440B-881E-93793D9B259A}" presName="rootComposite" presStyleCnt="0"/>
      <dgm:spPr/>
    </dgm:pt>
    <dgm:pt modelId="{AE12F4AD-8148-4676-A16B-2C593A1F7654}" type="pres">
      <dgm:prSet presAssocID="{7FAC6BD0-537C-440B-881E-93793D9B259A}" presName="rootText" presStyleLbl="node4" presStyleIdx="15" presStyleCnt="20">
        <dgm:presLayoutVars>
          <dgm:chPref val="3"/>
        </dgm:presLayoutVars>
      </dgm:prSet>
      <dgm:spPr/>
    </dgm:pt>
    <dgm:pt modelId="{2CD70413-172D-48B7-AB48-DCA72868D642}" type="pres">
      <dgm:prSet presAssocID="{7FAC6BD0-537C-440B-881E-93793D9B259A}" presName="rootConnector" presStyleLbl="node4" presStyleIdx="15" presStyleCnt="20"/>
      <dgm:spPr/>
    </dgm:pt>
    <dgm:pt modelId="{498A793E-13A5-4C7D-9363-1146A8548089}" type="pres">
      <dgm:prSet presAssocID="{7FAC6BD0-537C-440B-881E-93793D9B259A}" presName="hierChild4" presStyleCnt="0"/>
      <dgm:spPr/>
    </dgm:pt>
    <dgm:pt modelId="{B3E51BBA-AB0E-4980-B702-8E1B5BE0564A}" type="pres">
      <dgm:prSet presAssocID="{B26E1FE0-554D-43C2-B0A0-240D6011A517}" presName="Name37" presStyleLbl="parChTrans1D4" presStyleIdx="16" presStyleCnt="20"/>
      <dgm:spPr/>
    </dgm:pt>
    <dgm:pt modelId="{41090F74-A47F-44ED-99E7-FDA360AAC739}" type="pres">
      <dgm:prSet presAssocID="{866AF6C0-D8A1-4981-A3D9-D9DBFC96C39A}" presName="hierRoot2" presStyleCnt="0">
        <dgm:presLayoutVars>
          <dgm:hierBranch val="init"/>
        </dgm:presLayoutVars>
      </dgm:prSet>
      <dgm:spPr/>
    </dgm:pt>
    <dgm:pt modelId="{1FE87D0C-1199-411A-901A-9B53E8D6C0DF}" type="pres">
      <dgm:prSet presAssocID="{866AF6C0-D8A1-4981-A3D9-D9DBFC96C39A}" presName="rootComposite" presStyleCnt="0"/>
      <dgm:spPr/>
    </dgm:pt>
    <dgm:pt modelId="{DF1943F3-EAFE-49FE-A320-882484DEE38B}" type="pres">
      <dgm:prSet presAssocID="{866AF6C0-D8A1-4981-A3D9-D9DBFC96C39A}" presName="rootText" presStyleLbl="node4" presStyleIdx="16" presStyleCnt="20" custScaleX="122509">
        <dgm:presLayoutVars>
          <dgm:chPref val="3"/>
        </dgm:presLayoutVars>
      </dgm:prSet>
      <dgm:spPr/>
    </dgm:pt>
    <dgm:pt modelId="{B4BF7356-438B-418C-BB8F-77C66D699A65}" type="pres">
      <dgm:prSet presAssocID="{866AF6C0-D8A1-4981-A3D9-D9DBFC96C39A}" presName="rootConnector" presStyleLbl="node4" presStyleIdx="16" presStyleCnt="20"/>
      <dgm:spPr/>
    </dgm:pt>
    <dgm:pt modelId="{336D7FBE-E4CC-43D8-99ED-A8F03D58667C}" type="pres">
      <dgm:prSet presAssocID="{866AF6C0-D8A1-4981-A3D9-D9DBFC96C39A}" presName="hierChild4" presStyleCnt="0"/>
      <dgm:spPr/>
    </dgm:pt>
    <dgm:pt modelId="{61056847-03E7-43A5-B6B2-6DB468F7E2C7}" type="pres">
      <dgm:prSet presAssocID="{866AF6C0-D8A1-4981-A3D9-D9DBFC96C39A}" presName="hierChild5" presStyleCnt="0"/>
      <dgm:spPr/>
    </dgm:pt>
    <dgm:pt modelId="{EABA0E35-81B0-4796-9FAB-8F91DDB99D5D}" type="pres">
      <dgm:prSet presAssocID="{8E8103BF-69F3-4850-9B08-A1EC76AD238F}" presName="Name37" presStyleLbl="parChTrans1D4" presStyleIdx="17" presStyleCnt="20"/>
      <dgm:spPr/>
    </dgm:pt>
    <dgm:pt modelId="{FB8963AB-3825-490E-8BF1-0EE2FD50269A}" type="pres">
      <dgm:prSet presAssocID="{B6AC189E-D32D-44A1-8E02-443B0C696463}" presName="hierRoot2" presStyleCnt="0">
        <dgm:presLayoutVars>
          <dgm:hierBranch val="init"/>
        </dgm:presLayoutVars>
      </dgm:prSet>
      <dgm:spPr/>
    </dgm:pt>
    <dgm:pt modelId="{EE88D2D8-2E79-43CC-8A76-C78E050D4E40}" type="pres">
      <dgm:prSet presAssocID="{B6AC189E-D32D-44A1-8E02-443B0C696463}" presName="rootComposite" presStyleCnt="0"/>
      <dgm:spPr/>
    </dgm:pt>
    <dgm:pt modelId="{A53107CB-7400-498F-B118-9A7D2FF6B68B}" type="pres">
      <dgm:prSet presAssocID="{B6AC189E-D32D-44A1-8E02-443B0C696463}" presName="rootText" presStyleLbl="node4" presStyleIdx="17" presStyleCnt="20" custScaleX="144261">
        <dgm:presLayoutVars>
          <dgm:chPref val="3"/>
        </dgm:presLayoutVars>
      </dgm:prSet>
      <dgm:spPr/>
    </dgm:pt>
    <dgm:pt modelId="{55D9F411-55DF-4B66-8BE7-C4C8AD4F9931}" type="pres">
      <dgm:prSet presAssocID="{B6AC189E-D32D-44A1-8E02-443B0C696463}" presName="rootConnector" presStyleLbl="node4" presStyleIdx="17" presStyleCnt="20"/>
      <dgm:spPr/>
    </dgm:pt>
    <dgm:pt modelId="{08C12CFF-F459-4181-B0D7-78CF6D5F67F8}" type="pres">
      <dgm:prSet presAssocID="{B6AC189E-D32D-44A1-8E02-443B0C696463}" presName="hierChild4" presStyleCnt="0"/>
      <dgm:spPr/>
    </dgm:pt>
    <dgm:pt modelId="{E5D01875-13D6-4BE0-8579-A4D94495537D}" type="pres">
      <dgm:prSet presAssocID="{B6AC189E-D32D-44A1-8E02-443B0C696463}" presName="hierChild5" presStyleCnt="0"/>
      <dgm:spPr/>
    </dgm:pt>
    <dgm:pt modelId="{7EBEF753-4BAB-4520-82DD-106434D8C9E9}" type="pres">
      <dgm:prSet presAssocID="{7FAC6BD0-537C-440B-881E-93793D9B259A}" presName="hierChild5" presStyleCnt="0"/>
      <dgm:spPr/>
    </dgm:pt>
    <dgm:pt modelId="{ED88D244-7DF4-4907-B97A-C67AC8C2F82F}" type="pres">
      <dgm:prSet presAssocID="{FBA550C8-72AD-4764-909E-A59AA9E81CD6}" presName="Name37" presStyleLbl="parChTrans1D4" presStyleIdx="18" presStyleCnt="20"/>
      <dgm:spPr/>
    </dgm:pt>
    <dgm:pt modelId="{61CE3CAC-0046-4E35-A92C-B9DC9260DEA8}" type="pres">
      <dgm:prSet presAssocID="{8EDC4532-1826-46E4-8653-94B228953732}" presName="hierRoot2" presStyleCnt="0">
        <dgm:presLayoutVars>
          <dgm:hierBranch val="init"/>
        </dgm:presLayoutVars>
      </dgm:prSet>
      <dgm:spPr/>
    </dgm:pt>
    <dgm:pt modelId="{39FF4233-11E5-4F9B-B6F0-F316302D976D}" type="pres">
      <dgm:prSet presAssocID="{8EDC4532-1826-46E4-8653-94B228953732}" presName="rootComposite" presStyleCnt="0"/>
      <dgm:spPr/>
    </dgm:pt>
    <dgm:pt modelId="{C23F0AFF-763E-40C7-B0C2-7BE83A3A478A}" type="pres">
      <dgm:prSet presAssocID="{8EDC4532-1826-46E4-8653-94B228953732}" presName="rootText" presStyleLbl="node4" presStyleIdx="18" presStyleCnt="20">
        <dgm:presLayoutVars>
          <dgm:chPref val="3"/>
        </dgm:presLayoutVars>
      </dgm:prSet>
      <dgm:spPr/>
    </dgm:pt>
    <dgm:pt modelId="{F6DD86A7-09A4-4C59-A483-51C5086D356E}" type="pres">
      <dgm:prSet presAssocID="{8EDC4532-1826-46E4-8653-94B228953732}" presName="rootConnector" presStyleLbl="node4" presStyleIdx="18" presStyleCnt="20"/>
      <dgm:spPr/>
    </dgm:pt>
    <dgm:pt modelId="{3ABEB98A-A7F2-486D-9A65-31398FB04486}" type="pres">
      <dgm:prSet presAssocID="{8EDC4532-1826-46E4-8653-94B228953732}" presName="hierChild4" presStyleCnt="0"/>
      <dgm:spPr/>
    </dgm:pt>
    <dgm:pt modelId="{F2D02759-4C7A-4F7E-9632-C3A1AA932E7D}" type="pres">
      <dgm:prSet presAssocID="{8EDC4532-1826-46E4-8653-94B228953732}" presName="hierChild5" presStyleCnt="0"/>
      <dgm:spPr/>
    </dgm:pt>
    <dgm:pt modelId="{726FC4C3-9FE7-456E-9EAC-A806E7B2EF73}" type="pres">
      <dgm:prSet presAssocID="{7DCBDA7F-20CA-42FC-AA01-BD95DDF7CC3A}" presName="Name37" presStyleLbl="parChTrans1D4" presStyleIdx="19" presStyleCnt="20"/>
      <dgm:spPr/>
    </dgm:pt>
    <dgm:pt modelId="{5E176032-C0B5-4E80-A882-778E187C1D5A}" type="pres">
      <dgm:prSet presAssocID="{009F4A84-D852-43E4-900F-F2616E8F6342}" presName="hierRoot2" presStyleCnt="0">
        <dgm:presLayoutVars>
          <dgm:hierBranch val="init"/>
        </dgm:presLayoutVars>
      </dgm:prSet>
      <dgm:spPr/>
    </dgm:pt>
    <dgm:pt modelId="{58D6B267-5B15-4F0B-88B6-FEC825A051E3}" type="pres">
      <dgm:prSet presAssocID="{009F4A84-D852-43E4-900F-F2616E8F6342}" presName="rootComposite" presStyleCnt="0"/>
      <dgm:spPr/>
    </dgm:pt>
    <dgm:pt modelId="{2EF54E63-7CFC-4070-8D12-EDCEBF5539CC}" type="pres">
      <dgm:prSet presAssocID="{009F4A84-D852-43E4-900F-F2616E8F6342}" presName="rootText" presStyleLbl="node4" presStyleIdx="19" presStyleCnt="20">
        <dgm:presLayoutVars>
          <dgm:chPref val="3"/>
        </dgm:presLayoutVars>
      </dgm:prSet>
      <dgm:spPr/>
    </dgm:pt>
    <dgm:pt modelId="{152F53BC-B685-40C5-A12A-0C1FD9D76852}" type="pres">
      <dgm:prSet presAssocID="{009F4A84-D852-43E4-900F-F2616E8F6342}" presName="rootConnector" presStyleLbl="node4" presStyleIdx="19" presStyleCnt="20"/>
      <dgm:spPr/>
    </dgm:pt>
    <dgm:pt modelId="{E1C7E432-CA09-49AB-99A9-02E23668A70B}" type="pres">
      <dgm:prSet presAssocID="{009F4A84-D852-43E4-900F-F2616E8F6342}" presName="hierChild4" presStyleCnt="0"/>
      <dgm:spPr/>
    </dgm:pt>
    <dgm:pt modelId="{5E6A467F-FD5F-4C70-A94B-3B4EB85EFDFA}" type="pres">
      <dgm:prSet presAssocID="{009F4A84-D852-43E4-900F-F2616E8F6342}" presName="hierChild5" presStyleCnt="0"/>
      <dgm:spPr/>
    </dgm:pt>
    <dgm:pt modelId="{143881EB-398E-4ED0-8CC1-CE44C4262E3F}" type="pres">
      <dgm:prSet presAssocID="{FFEF79F0-757B-49F7-89D6-71ECB7402AE1}" presName="hierChild5" presStyleCnt="0"/>
      <dgm:spPr/>
    </dgm:pt>
    <dgm:pt modelId="{360FBDD1-8908-42B7-832C-69A4708DCCD0}" type="pres">
      <dgm:prSet presAssocID="{EB454AE8-A51A-406B-9D8D-60BDD43F3151}" presName="hierChild5" presStyleCnt="0"/>
      <dgm:spPr/>
    </dgm:pt>
    <dgm:pt modelId="{7DED3FFD-FFA7-4F9B-BF64-49BEEF874668}" type="pres">
      <dgm:prSet presAssocID="{43794595-C061-4E56-8B0B-FB3100EF577D}" presName="hierChild3" presStyleCnt="0"/>
      <dgm:spPr/>
    </dgm:pt>
  </dgm:ptLst>
  <dgm:cxnLst>
    <dgm:cxn modelId="{DC695302-AC06-419B-87DC-B141AC68BCC0}" type="presOf" srcId="{E7302BBE-CA98-4D7D-8B81-E5840F4CAD35}" destId="{60E9EC95-0D18-4722-88FD-DBB327937276}" srcOrd="0" destOrd="0" presId="urn:microsoft.com/office/officeart/2005/8/layout/orgChart1"/>
    <dgm:cxn modelId="{E2B57C02-7C32-443C-9481-DDBBE4341FB1}" type="presOf" srcId="{88173AC1-CD33-4A07-991C-55FACD1761F3}" destId="{B4E67236-36BD-4676-AB17-67D9733672BF}" srcOrd="0" destOrd="0" presId="urn:microsoft.com/office/officeart/2005/8/layout/orgChart1"/>
    <dgm:cxn modelId="{D6835403-C43A-4AA0-BC24-E583E62D9018}" type="presOf" srcId="{BCC8DEC5-A386-4A79-9264-85044D0BDD29}" destId="{D8F97118-DCF3-4969-ABC8-49E55DC2173C}" srcOrd="0" destOrd="0" presId="urn:microsoft.com/office/officeart/2005/8/layout/orgChart1"/>
    <dgm:cxn modelId="{282C4A08-C261-48A5-9CBA-7E9FD421DADE}" type="presOf" srcId="{CB5C94B3-B597-4BBE-BBCB-A32858E6AA90}" destId="{80CBFE8E-22BC-4B8F-9910-1AEA624B8574}" srcOrd="0" destOrd="0" presId="urn:microsoft.com/office/officeart/2005/8/layout/orgChart1"/>
    <dgm:cxn modelId="{95E8010A-2669-4FA0-B86C-4D75149FA85F}" type="presOf" srcId="{8BC648E4-D7E9-4C28-9EED-CB6EE4345CD7}" destId="{7D74DF7C-CF24-4C67-8D85-D0116D52D999}" srcOrd="0" destOrd="0" presId="urn:microsoft.com/office/officeart/2005/8/layout/orgChart1"/>
    <dgm:cxn modelId="{98B2E70A-9DFC-4C2D-A2C4-E8A19C60DFE8}" type="presOf" srcId="{7FAC6BD0-537C-440B-881E-93793D9B259A}" destId="{2CD70413-172D-48B7-AB48-DCA72868D642}" srcOrd="1" destOrd="0" presId="urn:microsoft.com/office/officeart/2005/8/layout/orgChart1"/>
    <dgm:cxn modelId="{548C5910-164F-4F9C-B5CD-29D1608F0321}" type="presOf" srcId="{FFEF79F0-757B-49F7-89D6-71ECB7402AE1}" destId="{BCEFD1C8-19F5-4582-B9C3-99D1867AC3E2}" srcOrd="0" destOrd="0" presId="urn:microsoft.com/office/officeart/2005/8/layout/orgChart1"/>
    <dgm:cxn modelId="{991C0718-1B27-48F3-92FB-27931149672F}" type="presOf" srcId="{A6F96D49-52F2-4AAE-A288-D25ED8A54262}" destId="{8975832E-EE4B-4FF7-ACE8-A0A397789543}" srcOrd="0" destOrd="0" presId="urn:microsoft.com/office/officeart/2005/8/layout/orgChart1"/>
    <dgm:cxn modelId="{69A97B19-79E2-4A9D-A74F-08E868076DA0}" srcId="{43794595-C061-4E56-8B0B-FB3100EF577D}" destId="{EB454AE8-A51A-406B-9D8D-60BDD43F3151}" srcOrd="0" destOrd="0" parTransId="{5F126141-5871-44EA-81C2-6B6725ABD0B6}" sibTransId="{8EBB5952-B9AD-438B-8B32-56F4E98F33FF}"/>
    <dgm:cxn modelId="{03BB601A-C259-49E1-AE2A-52CFDE3309D6}" type="presOf" srcId="{1F12E13C-A636-4789-9293-615C97BD3533}" destId="{BFA100F8-347B-471C-94BF-02D8AF5BFA10}" srcOrd="0" destOrd="0" presId="urn:microsoft.com/office/officeart/2005/8/layout/orgChart1"/>
    <dgm:cxn modelId="{F42F891B-4631-4024-85EE-DE8F0DF95907}" type="presOf" srcId="{B26E1FE0-554D-43C2-B0A0-240D6011A517}" destId="{B3E51BBA-AB0E-4980-B702-8E1B5BE0564A}" srcOrd="0" destOrd="0" presId="urn:microsoft.com/office/officeart/2005/8/layout/orgChart1"/>
    <dgm:cxn modelId="{59B44F1C-0DF5-446E-A0A3-280733E1BB04}" srcId="{FFEF79F0-757B-49F7-89D6-71ECB7402AE1}" destId="{8EDC4532-1826-46E4-8653-94B228953732}" srcOrd="5" destOrd="0" parTransId="{FBA550C8-72AD-4764-909E-A59AA9E81CD6}" sibTransId="{6326DEE1-F57D-42B6-8EA8-4F7C222D8E0C}"/>
    <dgm:cxn modelId="{C74C501E-C148-41A2-A063-FC27BF6B4702}" type="presOf" srcId="{009F4A84-D852-43E4-900F-F2616E8F6342}" destId="{2EF54E63-7CFC-4070-8D12-EDCEBF5539CC}" srcOrd="0" destOrd="0" presId="urn:microsoft.com/office/officeart/2005/8/layout/orgChart1"/>
    <dgm:cxn modelId="{74683D21-D089-4F3A-B2F9-EA91A87B8C7A}" type="presOf" srcId="{685E1BA6-865F-4D67-8A06-FC53A98040D1}" destId="{4DFBD6F9-D0DA-4CE6-AB77-6E1459818ABD}" srcOrd="0" destOrd="0" presId="urn:microsoft.com/office/officeart/2005/8/layout/orgChart1"/>
    <dgm:cxn modelId="{A73C9524-F58D-4C36-8C98-90A8E6F71AE4}" srcId="{FFEF79F0-757B-49F7-89D6-71ECB7402AE1}" destId="{F8691292-48B3-4778-A5DD-E702537C80B5}" srcOrd="3" destOrd="0" parTransId="{8FF56A38-9D0F-445B-98CA-DCAA12D899D6}" sibTransId="{56FAEA20-A9B4-4E98-99CA-5A1DA0E5D335}"/>
    <dgm:cxn modelId="{01525227-0B08-49DA-A151-0843792F4F7B}" type="presOf" srcId="{F2DD298B-11F7-478E-BF81-178906D27FF7}" destId="{ED6E40BB-1A13-4905-8110-23E4F9CF42DE}" srcOrd="0" destOrd="0" presId="urn:microsoft.com/office/officeart/2005/8/layout/orgChart1"/>
    <dgm:cxn modelId="{A557D72B-FBB4-41D3-AF60-19C1846D965C}" type="presOf" srcId="{8EDC4532-1826-46E4-8653-94B228953732}" destId="{C23F0AFF-763E-40C7-B0C2-7BE83A3A478A}" srcOrd="0" destOrd="0" presId="urn:microsoft.com/office/officeart/2005/8/layout/orgChart1"/>
    <dgm:cxn modelId="{F6B7A930-727B-4993-A6A9-304FA34E4B9B}" srcId="{A6F96D49-52F2-4AAE-A288-D25ED8A54262}" destId="{4D7BDCF6-C42D-40C5-BCE5-C1F91DA7F8AC}" srcOrd="2" destOrd="0" parTransId="{E5BD9B1A-5DED-47E0-8180-E2F8F1FA28A5}" sibTransId="{1198A281-846B-4A99-AE75-088E2AB84277}"/>
    <dgm:cxn modelId="{880A1431-1D3B-4F91-B3F8-5ABFE111084B}" type="presOf" srcId="{7FAC6BD0-537C-440B-881E-93793D9B259A}" destId="{AE12F4AD-8148-4676-A16B-2C593A1F7654}" srcOrd="0" destOrd="0" presId="urn:microsoft.com/office/officeart/2005/8/layout/orgChart1"/>
    <dgm:cxn modelId="{43CDDC31-1F58-4729-B092-71310D52BD6B}" srcId="{7FAC6BD0-537C-440B-881E-93793D9B259A}" destId="{B6AC189E-D32D-44A1-8E02-443B0C696463}" srcOrd="1" destOrd="0" parTransId="{8E8103BF-69F3-4850-9B08-A1EC76AD238F}" sibTransId="{85048814-4457-4310-84D6-5DA21F604266}"/>
    <dgm:cxn modelId="{DE136134-46D9-4234-9079-A2B4DE337928}" type="presOf" srcId="{5B196C27-424C-4D5B-A03E-72288164E914}" destId="{6F4F866F-6915-4AB4-B52E-E6BA6536DBF5}" srcOrd="0" destOrd="0" presId="urn:microsoft.com/office/officeart/2005/8/layout/orgChart1"/>
    <dgm:cxn modelId="{C6597F34-4F0A-4963-BD61-EE2E7DFBA5F7}" srcId="{A6F96D49-52F2-4AAE-A288-D25ED8A54262}" destId="{5FA4B9BB-1C14-4FDB-8717-15FA3E5CFF16}" srcOrd="1" destOrd="0" parTransId="{F2DD298B-11F7-478E-BF81-178906D27FF7}" sibTransId="{A368AAFE-22D8-4D12-B3EF-9D0F8FAF6FEA}"/>
    <dgm:cxn modelId="{0D9E3435-D916-4309-AC9D-06C2AA5954C7}" srcId="{7FAC6BD0-537C-440B-881E-93793D9B259A}" destId="{866AF6C0-D8A1-4981-A3D9-D9DBFC96C39A}" srcOrd="0" destOrd="0" parTransId="{B26E1FE0-554D-43C2-B0A0-240D6011A517}" sibTransId="{16FEC41F-8AD7-421E-9FC3-2EE040D24A27}"/>
    <dgm:cxn modelId="{4873B535-AAFB-48F1-82B9-F14DF60E78B0}" type="presOf" srcId="{D7973B3D-01C2-4FA1-A77D-80E657DE3CCF}" destId="{6B3267C2-7711-47F1-9887-A34C39E00F2F}" srcOrd="0" destOrd="0" presId="urn:microsoft.com/office/officeart/2005/8/layout/orgChart1"/>
    <dgm:cxn modelId="{0D4C0D36-CDA1-446F-A2B0-EDBB97490A58}" type="presOf" srcId="{1D8C7386-5244-4244-89E2-4F1300A5912C}" destId="{F02AFA44-B178-45DB-A89E-8F6E2473CC85}" srcOrd="1" destOrd="0" presId="urn:microsoft.com/office/officeart/2005/8/layout/orgChart1"/>
    <dgm:cxn modelId="{9250B937-FFD0-4AAB-B69F-D12BE0DC0981}" srcId="{CFFD1623-6B29-4D76-B35C-992CF3464FE3}" destId="{CB5C94B3-B597-4BBE-BBCB-A32858E6AA90}" srcOrd="0" destOrd="0" parTransId="{BCC8DEC5-A386-4A79-9264-85044D0BDD29}" sibTransId="{E981F419-7207-4688-B94D-D812BF96F3E3}"/>
    <dgm:cxn modelId="{722B2C38-E306-46C3-A369-A592385D76A3}" type="presOf" srcId="{3400F77B-0DA3-4B34-8B45-5AE1F52E4290}" destId="{B2D9219E-2C99-419F-9386-A17B1CFB43E7}" srcOrd="0" destOrd="0" presId="urn:microsoft.com/office/officeart/2005/8/layout/orgChart1"/>
    <dgm:cxn modelId="{96F6513A-429E-482E-AD94-25D0A4403289}" type="presOf" srcId="{8FF56A38-9D0F-445B-98CA-DCAA12D899D6}" destId="{87E59342-6104-4F76-87CB-7BC067D058FC}" srcOrd="0" destOrd="0" presId="urn:microsoft.com/office/officeart/2005/8/layout/orgChart1"/>
    <dgm:cxn modelId="{39033740-995F-42FB-8A1F-849EB8A800FA}" type="presOf" srcId="{F8691292-48B3-4778-A5DD-E702537C80B5}" destId="{C57811EF-48E9-49E6-A86A-87C1834361BC}" srcOrd="0" destOrd="0" presId="urn:microsoft.com/office/officeart/2005/8/layout/orgChart1"/>
    <dgm:cxn modelId="{A4C49440-412C-415A-B6A5-70496FDC9BBB}" type="presOf" srcId="{EB454AE8-A51A-406B-9D8D-60BDD43F3151}" destId="{7D56C2EA-DE0E-47D6-B2F3-BCA4E26F6447}" srcOrd="0" destOrd="0" presId="urn:microsoft.com/office/officeart/2005/8/layout/orgChart1"/>
    <dgm:cxn modelId="{1196275F-5D55-4416-B337-60A788C6C3AB}" type="presOf" srcId="{47EB947A-A430-47F9-A196-2CA33E2D898D}" destId="{8BB1B99E-EC43-4107-9181-3F891696E566}" srcOrd="0" destOrd="0" presId="urn:microsoft.com/office/officeart/2005/8/layout/orgChart1"/>
    <dgm:cxn modelId="{1229FB42-BDC4-48A8-8A49-6E1FCD886A48}" type="presOf" srcId="{8D62BA9F-768F-4C0E-8266-637AE4C22BCB}" destId="{EF88693D-5978-44B1-AC09-4CB686ECA661}" srcOrd="0" destOrd="0" presId="urn:microsoft.com/office/officeart/2005/8/layout/orgChart1"/>
    <dgm:cxn modelId="{2FE52B44-5ADB-46DA-9658-50EE1DB0E557}" type="presOf" srcId="{43794595-C061-4E56-8B0B-FB3100EF577D}" destId="{010BAE7F-9ED6-48A0-8D98-8E1344C35DC2}" srcOrd="1" destOrd="0" presId="urn:microsoft.com/office/officeart/2005/8/layout/orgChart1"/>
    <dgm:cxn modelId="{E6CA6144-AD8C-4DDD-B950-A6C95902BF20}" type="presOf" srcId="{4D7BDCF6-C42D-40C5-BCE5-C1F91DA7F8AC}" destId="{9F48606E-E7DE-4039-8E25-7ABB1BD2BA77}" srcOrd="0" destOrd="0" presId="urn:microsoft.com/office/officeart/2005/8/layout/orgChart1"/>
    <dgm:cxn modelId="{19667C65-FA39-4510-81D1-7C05680CE002}" type="presOf" srcId="{43794595-C061-4E56-8B0B-FB3100EF577D}" destId="{6E153F40-0407-450A-82F2-8FF38E01F965}" srcOrd="0" destOrd="0" presId="urn:microsoft.com/office/officeart/2005/8/layout/orgChart1"/>
    <dgm:cxn modelId="{25EEED47-E66A-4155-8564-48D6E3A1AAB9}" type="presOf" srcId="{7DCBDA7F-20CA-42FC-AA01-BD95DDF7CC3A}" destId="{726FC4C3-9FE7-456E-9EAC-A806E7B2EF73}" srcOrd="0" destOrd="0" presId="urn:microsoft.com/office/officeart/2005/8/layout/orgChart1"/>
    <dgm:cxn modelId="{A661B649-89FA-4599-B5AC-64068CAE9202}" type="presOf" srcId="{DA125B2F-56C4-4ED7-B7C7-67B30C736F8D}" destId="{C1CB79C9-FC2D-4AD5-85C5-E6D8D51F18DB}" srcOrd="0" destOrd="0" presId="urn:microsoft.com/office/officeart/2005/8/layout/orgChart1"/>
    <dgm:cxn modelId="{9643DB49-0351-49AB-9D5D-CB76EA7D14DE}" type="presOf" srcId="{DA125B2F-56C4-4ED7-B7C7-67B30C736F8D}" destId="{47E2F56D-01EE-429B-8F3E-6703F4D41E5F}" srcOrd="1" destOrd="0" presId="urn:microsoft.com/office/officeart/2005/8/layout/orgChart1"/>
    <dgm:cxn modelId="{8675694A-ECAC-4CE7-B12F-3520C72CE499}" type="presOf" srcId="{5BA3E2D2-573B-43B9-9675-C0E023C7C07A}" destId="{828FFF66-196F-4E81-8D7C-0A7227787463}" srcOrd="1" destOrd="0" presId="urn:microsoft.com/office/officeart/2005/8/layout/orgChart1"/>
    <dgm:cxn modelId="{5316744A-7D03-495B-8ACC-8F007748BEA1}" srcId="{4A504947-64DE-4689-99F5-AFD52CD80819}" destId="{1F12E13C-A636-4789-9293-615C97BD3533}" srcOrd="0" destOrd="0" parTransId="{8BC648E4-D7E9-4C28-9EED-CB6EE4345CD7}" sibTransId="{3334EE05-C378-4A63-808B-CF5EAD098CED}"/>
    <dgm:cxn modelId="{5DC6664B-B6ED-4038-9E83-722CADEABD94}" type="presOf" srcId="{1F12E13C-A636-4789-9293-615C97BD3533}" destId="{CDECD232-4F49-4B26-9869-13AB3D70A2C1}" srcOrd="1" destOrd="0" presId="urn:microsoft.com/office/officeart/2005/8/layout/orgChart1"/>
    <dgm:cxn modelId="{6364A86B-BE4A-4F71-9AB6-767F74984776}" type="presOf" srcId="{20D27D52-F111-430F-B145-2A4C71B1B88B}" destId="{6F29D875-1B39-420A-B3E5-75FC59649287}" srcOrd="0" destOrd="0" presId="urn:microsoft.com/office/officeart/2005/8/layout/orgChart1"/>
    <dgm:cxn modelId="{E77ABC4D-51A6-403F-A1E4-51D586142964}" srcId="{FFEF79F0-757B-49F7-89D6-71ECB7402AE1}" destId="{7FAC6BD0-537C-440B-881E-93793D9B259A}" srcOrd="4" destOrd="0" parTransId="{47EB947A-A430-47F9-A196-2CA33E2D898D}" sibTransId="{0027BEE1-66EB-4FC2-B719-342A67D900B8}"/>
    <dgm:cxn modelId="{C1AE1D4E-5B99-4EA1-AB9C-8A678362A26C}" type="presOf" srcId="{C0D7EC8B-DB63-4BDA-BE87-E914A890F86E}" destId="{0B7DDF32-36C7-4AB5-87D1-8D4486D8DDF9}" srcOrd="1" destOrd="0" presId="urn:microsoft.com/office/officeart/2005/8/layout/orgChart1"/>
    <dgm:cxn modelId="{87011870-5FDD-4280-B9C1-5AAD72BE5859}" srcId="{EB454AE8-A51A-406B-9D8D-60BDD43F3151}" destId="{A6F96D49-52F2-4AAE-A288-D25ED8A54262}" srcOrd="0" destOrd="0" parTransId="{E7302BBE-CA98-4D7D-8B81-E5840F4CAD35}" sibTransId="{599309FB-34FA-4760-B581-C88C150B3B1B}"/>
    <dgm:cxn modelId="{77883670-5764-4937-9F67-74DAADBE1F14}" type="presOf" srcId="{4D7BDCF6-C42D-40C5-BCE5-C1F91DA7F8AC}" destId="{F92BA354-F087-4A71-B11B-4129C0A33EA2}" srcOrd="1" destOrd="0" presId="urn:microsoft.com/office/officeart/2005/8/layout/orgChart1"/>
    <dgm:cxn modelId="{3CFF5B52-C53D-46C7-BD3A-C8AC7F298A05}" type="presOf" srcId="{A6F96D49-52F2-4AAE-A288-D25ED8A54262}" destId="{CBFD4BCB-4006-461F-A066-88A603466973}" srcOrd="1" destOrd="0" presId="urn:microsoft.com/office/officeart/2005/8/layout/orgChart1"/>
    <dgm:cxn modelId="{8C495B74-806C-4406-8181-3FAF355AA37A}" srcId="{0880EF3D-5D95-4F11-A998-713E793416AE}" destId="{5BA3E2D2-573B-43B9-9675-C0E023C7C07A}" srcOrd="1" destOrd="0" parTransId="{20D27D52-F111-430F-B145-2A4C71B1B88B}" sibTransId="{735B3E2E-7982-404E-BDD9-3FC1DEF9259C}"/>
    <dgm:cxn modelId="{DAD6A455-8847-4162-AA3D-97CD51B11BC3}" type="presOf" srcId="{5BA3E2D2-573B-43B9-9675-C0E023C7C07A}" destId="{37A2BC06-0EF9-4FBA-9987-EBEB327077E7}" srcOrd="0" destOrd="0" presId="urn:microsoft.com/office/officeart/2005/8/layout/orgChart1"/>
    <dgm:cxn modelId="{5DF71378-BC69-4365-A5E9-CE1FCB79F0AF}" type="presOf" srcId="{5F126141-5871-44EA-81C2-6B6725ABD0B6}" destId="{E4FCEF06-4C7F-4A70-A730-1287666B3A0D}" srcOrd="0" destOrd="0" presId="urn:microsoft.com/office/officeart/2005/8/layout/orgChart1"/>
    <dgm:cxn modelId="{443F9478-1E7B-478A-869C-3781873EA424}" type="presOf" srcId="{FBA550C8-72AD-4764-909E-A59AA9E81CD6}" destId="{ED88D244-7DF4-4907-B97A-C67AC8C2F82F}" srcOrd="0" destOrd="0" presId="urn:microsoft.com/office/officeart/2005/8/layout/orgChart1"/>
    <dgm:cxn modelId="{68DB3359-BEAD-4F5C-BF27-722B6F9D219E}" type="presOf" srcId="{CB5C94B3-B597-4BBE-BBCB-A32858E6AA90}" destId="{1E5A6556-C199-4BB7-89D8-46378FBF7A92}" srcOrd="1" destOrd="0" presId="urn:microsoft.com/office/officeart/2005/8/layout/orgChart1"/>
    <dgm:cxn modelId="{DA19077A-20E4-4848-A206-99F5C395288B}" type="presOf" srcId="{4A504947-64DE-4689-99F5-AFD52CD80819}" destId="{8E2869ED-6119-495A-9560-FA04A7DCE2B3}" srcOrd="0" destOrd="0" presId="urn:microsoft.com/office/officeart/2005/8/layout/orgChart1"/>
    <dgm:cxn modelId="{6837C083-736B-4494-81CD-82DCB590092A}" type="presOf" srcId="{5FA4B9BB-1C14-4FDB-8717-15FA3E5CFF16}" destId="{FAA90D8B-968F-41AE-8233-3E337C03ACAE}" srcOrd="0" destOrd="0" presId="urn:microsoft.com/office/officeart/2005/8/layout/orgChart1"/>
    <dgm:cxn modelId="{02C06C8D-CE64-4D41-99C7-60D6702C33F3}" type="presOf" srcId="{4A504947-64DE-4689-99F5-AFD52CD80819}" destId="{CCE95C84-A3CC-4F39-9842-7325EA444ECF}" srcOrd="1" destOrd="0" presId="urn:microsoft.com/office/officeart/2005/8/layout/orgChart1"/>
    <dgm:cxn modelId="{E88A5C93-7EEC-4D28-ABBF-FA0FA898C899}" type="presOf" srcId="{0880EF3D-5D95-4F11-A998-713E793416AE}" destId="{2177EDEE-A9DB-4867-AA79-BAF534CCAE14}" srcOrd="1" destOrd="0" presId="urn:microsoft.com/office/officeart/2005/8/layout/orgChart1"/>
    <dgm:cxn modelId="{C2986C93-2519-447B-9476-231A82EEEBD8}" type="presOf" srcId="{415B2EEF-C0F1-46C6-97E2-AFC56B40CA25}" destId="{E9C73C2E-6DF4-4124-83C9-7637BC7D5FD8}" srcOrd="1" destOrd="0" presId="urn:microsoft.com/office/officeart/2005/8/layout/orgChart1"/>
    <dgm:cxn modelId="{12B8E894-D2C1-403B-837D-4733EC8B99C5}" type="presOf" srcId="{7C2FC1D8-9CFE-4DC5-BE5A-EF4419C02D8E}" destId="{F0E8CBAE-73AB-4737-97D7-FBE2F49D8CD2}" srcOrd="0" destOrd="0" presId="urn:microsoft.com/office/officeart/2005/8/layout/orgChart1"/>
    <dgm:cxn modelId="{97EFEA94-BB0A-4384-9D80-BDEFFE33E349}" type="presOf" srcId="{415B2EEF-C0F1-46C6-97E2-AFC56B40CA25}" destId="{9546C07A-5B4A-4FBF-8A60-2DD4300FEB75}" srcOrd="0" destOrd="0" presId="urn:microsoft.com/office/officeart/2005/8/layout/orgChart1"/>
    <dgm:cxn modelId="{071C5896-848C-4F50-BD0D-19C11ED497EE}" srcId="{FFEF79F0-757B-49F7-89D6-71ECB7402AE1}" destId="{92844594-CB1D-4A19-9777-6FD6216195F9}" srcOrd="2" destOrd="0" parTransId="{8D62BA9F-768F-4C0E-8266-637AE4C22BCB}" sibTransId="{3FAB6130-551F-407C-8844-22FBD6387A3C}"/>
    <dgm:cxn modelId="{17702D9D-AE3D-4A83-8484-F6C0D05A70EA}" srcId="{415B2EEF-C0F1-46C6-97E2-AFC56B40CA25}" destId="{1D8C7386-5244-4244-89E2-4F1300A5912C}" srcOrd="0" destOrd="0" parTransId="{0FBFF051-95FF-4AA3-9669-09B10137D5C7}" sibTransId="{4AEED6DA-8D7F-4FC4-9415-D8AFC4453F4F}"/>
    <dgm:cxn modelId="{6B3B309D-2162-4209-B5EC-7CEAB0FA182B}" srcId="{FFEF79F0-757B-49F7-89D6-71ECB7402AE1}" destId="{0880EF3D-5D95-4F11-A998-713E793416AE}" srcOrd="0" destOrd="0" parTransId="{5B196C27-424C-4D5B-A03E-72288164E914}" sibTransId="{62CC9DCE-319F-4B23-ADB0-24BC47F09E13}"/>
    <dgm:cxn modelId="{C2D792A2-2552-4DF9-ABEE-A4BB66B0BDDD}" type="presOf" srcId="{FFEF79F0-757B-49F7-89D6-71ECB7402AE1}" destId="{F281D894-F877-4159-8E73-C67D76A18DA7}" srcOrd="1" destOrd="0" presId="urn:microsoft.com/office/officeart/2005/8/layout/orgChart1"/>
    <dgm:cxn modelId="{98BBD7B1-FCB6-4E1B-8237-09D73D4A4E41}" srcId="{81A16FAA-5AC5-4F17-8ECD-63851CD73B36}" destId="{CFFD1623-6B29-4D76-B35C-992CF3464FE3}" srcOrd="0" destOrd="0" parTransId="{685E1BA6-865F-4D67-8A06-FC53A98040D1}" sibTransId="{D700E6A6-73CE-4878-98BA-4B8FD9B5414F}"/>
    <dgm:cxn modelId="{491EEFB2-89AA-4B7D-802D-2D3F774FC0AE}" srcId="{FFEF79F0-757B-49F7-89D6-71ECB7402AE1}" destId="{81A16FAA-5AC5-4F17-8ECD-63851CD73B36}" srcOrd="1" destOrd="0" parTransId="{7C2FC1D8-9CFE-4DC5-BE5A-EF4419C02D8E}" sibTransId="{C080605C-CDBD-42FF-A47D-223D2513A8D3}"/>
    <dgm:cxn modelId="{BD5045B3-1831-4EDA-A48F-9F333279305A}" type="presOf" srcId="{81A16FAA-5AC5-4F17-8ECD-63851CD73B36}" destId="{0F65D006-1852-427B-8289-D3525AB62C1B}" srcOrd="0" destOrd="0" presId="urn:microsoft.com/office/officeart/2005/8/layout/orgChart1"/>
    <dgm:cxn modelId="{809212B5-A26E-4F2E-A609-DD65CE41917F}" type="presOf" srcId="{B6AC189E-D32D-44A1-8E02-443B0C696463}" destId="{55D9F411-55DF-4B66-8BE7-C4C8AD4F9931}" srcOrd="1" destOrd="0" presId="urn:microsoft.com/office/officeart/2005/8/layout/orgChart1"/>
    <dgm:cxn modelId="{FCA4B0B9-6FC9-46B4-8175-058E209FEB9A}" type="presOf" srcId="{1D8C7386-5244-4244-89E2-4F1300A5912C}" destId="{36A41917-029A-4114-9637-7D73D814410C}" srcOrd="0" destOrd="0" presId="urn:microsoft.com/office/officeart/2005/8/layout/orgChart1"/>
    <dgm:cxn modelId="{E8B715BB-50F8-4AA0-907F-F688576D27B3}" srcId="{D7973B3D-01C2-4FA1-A77D-80E657DE3CCF}" destId="{43794595-C061-4E56-8B0B-FB3100EF577D}" srcOrd="0" destOrd="0" parTransId="{DD7C6995-CB16-4C73-959D-4B110758523B}" sibTransId="{B58CC81F-1D14-49A6-9147-7EF9D680CB4C}"/>
    <dgm:cxn modelId="{ED7E5BBD-32D9-4C39-9572-3A1AF1793712}" type="presOf" srcId="{002459D0-9509-4CF6-8D13-353ABBDF8088}" destId="{71646D41-A588-470C-8724-CC28B7B68814}" srcOrd="0" destOrd="0" presId="urn:microsoft.com/office/officeart/2005/8/layout/orgChart1"/>
    <dgm:cxn modelId="{9B210EBE-A50B-4BF9-8417-D7F39381DE84}" type="presOf" srcId="{F8691292-48B3-4778-A5DD-E702537C80B5}" destId="{FA0362BF-990B-4D88-867C-7EA45AF2152B}" srcOrd="1" destOrd="0" presId="urn:microsoft.com/office/officeart/2005/8/layout/orgChart1"/>
    <dgm:cxn modelId="{A367E5BF-CB38-49AF-B23C-646549E8039E}" type="presOf" srcId="{8E8103BF-69F3-4850-9B08-A1EC76AD238F}" destId="{EABA0E35-81B0-4796-9FAB-8F91DDB99D5D}" srcOrd="0" destOrd="0" presId="urn:microsoft.com/office/officeart/2005/8/layout/orgChart1"/>
    <dgm:cxn modelId="{6D4DF4C2-F873-464D-89FC-7596274A545C}" type="presOf" srcId="{92844594-CB1D-4A19-9777-6FD6216195F9}" destId="{1FC8DCFA-5252-47D4-9C9D-2C876A7B7F87}" srcOrd="0" destOrd="0" presId="urn:microsoft.com/office/officeart/2005/8/layout/orgChart1"/>
    <dgm:cxn modelId="{E4495CC4-FF75-4F02-B039-DB9C26A1A9BB}" type="presOf" srcId="{5FA4B9BB-1C14-4FDB-8717-15FA3E5CFF16}" destId="{1D64C2D7-16DF-4617-AAD0-39B1F7319413}" srcOrd="1" destOrd="0" presId="urn:microsoft.com/office/officeart/2005/8/layout/orgChart1"/>
    <dgm:cxn modelId="{2B7EA1C9-4AB3-4198-A29F-927863D6EE74}" type="presOf" srcId="{0880EF3D-5D95-4F11-A998-713E793416AE}" destId="{DF44058E-4BEC-43F6-A6A0-B7CA77AA9366}" srcOrd="0" destOrd="0" presId="urn:microsoft.com/office/officeart/2005/8/layout/orgChart1"/>
    <dgm:cxn modelId="{669123CF-FBE5-4CDA-9B71-768AC995E4A3}" srcId="{EB454AE8-A51A-406B-9D8D-60BDD43F3151}" destId="{FFEF79F0-757B-49F7-89D6-71ECB7402AE1}" srcOrd="1" destOrd="0" parTransId="{E5A77B04-B59F-4A44-B54A-3021B1E8E766}" sibTransId="{51A6B7CF-515D-4BC2-B8AE-F18253CFF212}"/>
    <dgm:cxn modelId="{BE097ACF-676C-4DBD-922B-60257C051D3D}" srcId="{0880EF3D-5D95-4F11-A998-713E793416AE}" destId="{4A504947-64DE-4689-99F5-AFD52CD80819}" srcOrd="0" destOrd="0" parTransId="{002459D0-9509-4CF6-8D13-353ABBDF8088}" sibTransId="{88E2BB4C-02C6-443F-A778-AA4D01DD7AEF}"/>
    <dgm:cxn modelId="{85B995D0-95E3-4B9B-91F0-A62F46AF5D38}" type="presOf" srcId="{CFFD1623-6B29-4D76-B35C-992CF3464FE3}" destId="{67009DD2-7EAD-48B3-9379-A4418D8E9512}" srcOrd="0" destOrd="0" presId="urn:microsoft.com/office/officeart/2005/8/layout/orgChart1"/>
    <dgm:cxn modelId="{D08EFED3-0B1B-40BA-8046-A26CC41BFC30}" type="presOf" srcId="{8EDC4532-1826-46E4-8653-94B228953732}" destId="{F6DD86A7-09A4-4C59-A483-51C5086D356E}" srcOrd="1" destOrd="0" presId="urn:microsoft.com/office/officeart/2005/8/layout/orgChart1"/>
    <dgm:cxn modelId="{80F828D5-366C-4F88-8D2F-3105743A28F2}" type="presOf" srcId="{E5BD9B1A-5DED-47E0-8180-E2F8F1FA28A5}" destId="{1F19E9CA-1944-49BC-9AB4-DDBD9FD33FDD}" srcOrd="0" destOrd="0" presId="urn:microsoft.com/office/officeart/2005/8/layout/orgChart1"/>
    <dgm:cxn modelId="{DFC36CD5-FC4D-4D47-9FA8-C9B9325EA2EE}" type="presOf" srcId="{009F4A84-D852-43E4-900F-F2616E8F6342}" destId="{152F53BC-B685-40C5-A12A-0C1FD9D76852}" srcOrd="1" destOrd="0" presId="urn:microsoft.com/office/officeart/2005/8/layout/orgChart1"/>
    <dgm:cxn modelId="{5D89CFD6-ABBE-400A-9554-1887A5AF47C9}" type="presOf" srcId="{866AF6C0-D8A1-4981-A3D9-D9DBFC96C39A}" destId="{DF1943F3-EAFE-49FE-A320-882484DEE38B}" srcOrd="0" destOrd="0" presId="urn:microsoft.com/office/officeart/2005/8/layout/orgChart1"/>
    <dgm:cxn modelId="{79FAA7D8-2DD5-41A6-96DD-8D42571E4CB4}" type="presOf" srcId="{8B3AFC2E-2AFA-470E-8F9B-3EA73A68A7F2}" destId="{4041E798-A866-4186-9BD3-25C5B1760789}" srcOrd="0" destOrd="0" presId="urn:microsoft.com/office/officeart/2005/8/layout/orgChart1"/>
    <dgm:cxn modelId="{3F288CDA-E793-41DD-B700-96EFC679C82F}" type="presOf" srcId="{866AF6C0-D8A1-4981-A3D9-D9DBFC96C39A}" destId="{B4BF7356-438B-418C-BB8F-77C66D699A65}" srcOrd="1" destOrd="0" presId="urn:microsoft.com/office/officeart/2005/8/layout/orgChart1"/>
    <dgm:cxn modelId="{38E05FE0-E31F-43C1-BFF5-25723433C2F7}" srcId="{FFEF79F0-757B-49F7-89D6-71ECB7402AE1}" destId="{009F4A84-D852-43E4-900F-F2616E8F6342}" srcOrd="6" destOrd="0" parTransId="{7DCBDA7F-20CA-42FC-AA01-BD95DDF7CC3A}" sibTransId="{49C3BD96-E738-4C61-8242-3566223E0236}"/>
    <dgm:cxn modelId="{AB35A1E2-1956-45FF-84AA-AECD61E76B9D}" type="presOf" srcId="{CFFD1623-6B29-4D76-B35C-992CF3464FE3}" destId="{2A52676F-89E0-4D4E-9554-BCEE8340286C}" srcOrd="1" destOrd="0" presId="urn:microsoft.com/office/officeart/2005/8/layout/orgChart1"/>
    <dgm:cxn modelId="{3AB055EA-D2BC-403E-805F-5E6BD594FBFD}" srcId="{5BA3E2D2-573B-43B9-9675-C0E023C7C07A}" destId="{C0D7EC8B-DB63-4BDA-BE87-E914A890F86E}" srcOrd="0" destOrd="0" parTransId="{3400F77B-0DA3-4B34-8B45-5AE1F52E4290}" sibTransId="{CC698005-C615-4AF4-B548-F38325D0F872}"/>
    <dgm:cxn modelId="{EC7E28EB-F59D-4236-96A2-69F9A4D97954}" type="presOf" srcId="{EB454AE8-A51A-406B-9D8D-60BDD43F3151}" destId="{65C39A93-D7D8-48F7-ABCC-B4696B379A92}" srcOrd="1" destOrd="0" presId="urn:microsoft.com/office/officeart/2005/8/layout/orgChart1"/>
    <dgm:cxn modelId="{D3274EEB-5932-49BE-A863-77B45EEFAB76}" type="presOf" srcId="{92844594-CB1D-4A19-9777-6FD6216195F9}" destId="{53B0F7DA-709E-41B9-B21C-F214FD833515}" srcOrd="1" destOrd="0" presId="urn:microsoft.com/office/officeart/2005/8/layout/orgChart1"/>
    <dgm:cxn modelId="{4B90C9F7-44DC-434A-B8C8-523DF25E7408}" type="presOf" srcId="{C0D7EC8B-DB63-4BDA-BE87-E914A890F86E}" destId="{8493212B-0AA5-4160-AF06-92D38649244B}" srcOrd="0" destOrd="0" presId="urn:microsoft.com/office/officeart/2005/8/layout/orgChart1"/>
    <dgm:cxn modelId="{C4425AF9-CB47-4D08-9B15-119B70B0D373}" type="presOf" srcId="{B6AC189E-D32D-44A1-8E02-443B0C696463}" destId="{A53107CB-7400-498F-B118-9A7D2FF6B68B}" srcOrd="0" destOrd="0" presId="urn:microsoft.com/office/officeart/2005/8/layout/orgChart1"/>
    <dgm:cxn modelId="{70D2C6FA-A4A9-4CEF-9342-00814B8D11F1}" type="presOf" srcId="{0FBFF051-95FF-4AA3-9669-09B10137D5C7}" destId="{35A04BAF-1B17-4CEC-950A-4E7D94D4E422}" srcOrd="0" destOrd="0" presId="urn:microsoft.com/office/officeart/2005/8/layout/orgChart1"/>
    <dgm:cxn modelId="{60215CFB-C607-43AF-B180-F9A96D0BE395}" type="presOf" srcId="{81A16FAA-5AC5-4F17-8ECD-63851CD73B36}" destId="{D7ACFC18-0EED-476A-9467-2FB9DABA7E65}" srcOrd="1" destOrd="0" presId="urn:microsoft.com/office/officeart/2005/8/layout/orgChart1"/>
    <dgm:cxn modelId="{F3D08FFD-C2D1-4049-95A6-8084E0954434}" srcId="{81A16FAA-5AC5-4F17-8ECD-63851CD73B36}" destId="{415B2EEF-C0F1-46C6-97E2-AFC56B40CA25}" srcOrd="1" destOrd="0" parTransId="{88173AC1-CD33-4A07-991C-55FACD1761F3}" sibTransId="{3393AC9A-B486-49E7-98A5-FCF2853C9E7D}"/>
    <dgm:cxn modelId="{806C45FE-60ED-4A48-8F63-67359F1F8F46}" srcId="{A6F96D49-52F2-4AAE-A288-D25ED8A54262}" destId="{DA125B2F-56C4-4ED7-B7C7-67B30C736F8D}" srcOrd="0" destOrd="0" parTransId="{8B3AFC2E-2AFA-470E-8F9B-3EA73A68A7F2}" sibTransId="{3BC2164A-5CB2-476E-9FEE-17EC07F2DA42}"/>
    <dgm:cxn modelId="{AEC17AFF-AC57-4A8B-9310-9988B54BF2A3}" type="presOf" srcId="{E5A77B04-B59F-4A44-B54A-3021B1E8E766}" destId="{34602E8C-4983-4D9A-AC31-C189C36BD098}" srcOrd="0" destOrd="0" presId="urn:microsoft.com/office/officeart/2005/8/layout/orgChart1"/>
    <dgm:cxn modelId="{BB37B266-E2AE-449E-BD19-34079E913308}" type="presParOf" srcId="{6B3267C2-7711-47F1-9887-A34C39E00F2F}" destId="{C35574E9-68C9-414A-B19C-924E199A0524}" srcOrd="0" destOrd="0" presId="urn:microsoft.com/office/officeart/2005/8/layout/orgChart1"/>
    <dgm:cxn modelId="{ECFEC02F-C610-4328-AFEE-6F7228954B6D}" type="presParOf" srcId="{C35574E9-68C9-414A-B19C-924E199A0524}" destId="{F1CA4F2F-DC8A-4C07-B785-433DB4BC6314}" srcOrd="0" destOrd="0" presId="urn:microsoft.com/office/officeart/2005/8/layout/orgChart1"/>
    <dgm:cxn modelId="{03A6022C-B5FF-4AD7-9B21-2696A5996F91}" type="presParOf" srcId="{F1CA4F2F-DC8A-4C07-B785-433DB4BC6314}" destId="{6E153F40-0407-450A-82F2-8FF38E01F965}" srcOrd="0" destOrd="0" presId="urn:microsoft.com/office/officeart/2005/8/layout/orgChart1"/>
    <dgm:cxn modelId="{410696AE-2818-40CB-8E91-ED10C1CCA44B}" type="presParOf" srcId="{F1CA4F2F-DC8A-4C07-B785-433DB4BC6314}" destId="{010BAE7F-9ED6-48A0-8D98-8E1344C35DC2}" srcOrd="1" destOrd="0" presId="urn:microsoft.com/office/officeart/2005/8/layout/orgChart1"/>
    <dgm:cxn modelId="{BC2C54BD-1898-48E1-A7F8-3C8D1551E919}" type="presParOf" srcId="{C35574E9-68C9-414A-B19C-924E199A0524}" destId="{050F10D6-830E-4140-BFE1-55758462180F}" srcOrd="1" destOrd="0" presId="urn:microsoft.com/office/officeart/2005/8/layout/orgChart1"/>
    <dgm:cxn modelId="{8CF1B208-5758-4000-AE8E-02FE531EEE0C}" type="presParOf" srcId="{050F10D6-830E-4140-BFE1-55758462180F}" destId="{E4FCEF06-4C7F-4A70-A730-1287666B3A0D}" srcOrd="0" destOrd="0" presId="urn:microsoft.com/office/officeart/2005/8/layout/orgChart1"/>
    <dgm:cxn modelId="{2A9F72F8-7893-47D1-B06F-29E42F733EDA}" type="presParOf" srcId="{050F10D6-830E-4140-BFE1-55758462180F}" destId="{9AF5512F-AB17-42D8-B230-C8377E746E76}" srcOrd="1" destOrd="0" presId="urn:microsoft.com/office/officeart/2005/8/layout/orgChart1"/>
    <dgm:cxn modelId="{4BF8C526-AB33-4B17-9907-0536C79FD48C}" type="presParOf" srcId="{9AF5512F-AB17-42D8-B230-C8377E746E76}" destId="{DA8C4D47-CA72-45BA-99B6-3E104C3864B0}" srcOrd="0" destOrd="0" presId="urn:microsoft.com/office/officeart/2005/8/layout/orgChart1"/>
    <dgm:cxn modelId="{43A0CBBF-A80A-4746-8EF3-8C0296EE9FD2}" type="presParOf" srcId="{DA8C4D47-CA72-45BA-99B6-3E104C3864B0}" destId="{7D56C2EA-DE0E-47D6-B2F3-BCA4E26F6447}" srcOrd="0" destOrd="0" presId="urn:microsoft.com/office/officeart/2005/8/layout/orgChart1"/>
    <dgm:cxn modelId="{FB4901F0-47FE-4A13-A88C-9DAB8DA52731}" type="presParOf" srcId="{DA8C4D47-CA72-45BA-99B6-3E104C3864B0}" destId="{65C39A93-D7D8-48F7-ABCC-B4696B379A92}" srcOrd="1" destOrd="0" presId="urn:microsoft.com/office/officeart/2005/8/layout/orgChart1"/>
    <dgm:cxn modelId="{D8F3894E-112F-49D9-AC5C-7AF514797C9C}" type="presParOf" srcId="{9AF5512F-AB17-42D8-B230-C8377E746E76}" destId="{608FEBBF-E0DF-4AFF-8537-5DFBFCE62104}" srcOrd="1" destOrd="0" presId="urn:microsoft.com/office/officeart/2005/8/layout/orgChart1"/>
    <dgm:cxn modelId="{B942CB96-1A26-4FA8-98D1-2D0F497A55B1}" type="presParOf" srcId="{608FEBBF-E0DF-4AFF-8537-5DFBFCE62104}" destId="{60E9EC95-0D18-4722-88FD-DBB327937276}" srcOrd="0" destOrd="0" presId="urn:microsoft.com/office/officeart/2005/8/layout/orgChart1"/>
    <dgm:cxn modelId="{B2911B9B-9039-4020-A2CB-27B90155AEA8}" type="presParOf" srcId="{608FEBBF-E0DF-4AFF-8537-5DFBFCE62104}" destId="{2F77EECD-A8B6-4DB8-90E3-AE49E1B5495E}" srcOrd="1" destOrd="0" presId="urn:microsoft.com/office/officeart/2005/8/layout/orgChart1"/>
    <dgm:cxn modelId="{F00F8037-7BE6-46D1-87A8-F441A9143306}" type="presParOf" srcId="{2F77EECD-A8B6-4DB8-90E3-AE49E1B5495E}" destId="{D1B7B77B-5216-4A40-9B5E-A1EC240FB063}" srcOrd="0" destOrd="0" presId="urn:microsoft.com/office/officeart/2005/8/layout/orgChart1"/>
    <dgm:cxn modelId="{E663B82F-4A05-4A8E-9A3C-F1568BAB515D}" type="presParOf" srcId="{D1B7B77B-5216-4A40-9B5E-A1EC240FB063}" destId="{8975832E-EE4B-4FF7-ACE8-A0A397789543}" srcOrd="0" destOrd="0" presId="urn:microsoft.com/office/officeart/2005/8/layout/orgChart1"/>
    <dgm:cxn modelId="{78011F6E-77EE-4B43-AC43-F036BFCE2E14}" type="presParOf" srcId="{D1B7B77B-5216-4A40-9B5E-A1EC240FB063}" destId="{CBFD4BCB-4006-461F-A066-88A603466973}" srcOrd="1" destOrd="0" presId="urn:microsoft.com/office/officeart/2005/8/layout/orgChart1"/>
    <dgm:cxn modelId="{328F3A0A-5EA5-4D1A-977E-63420B7A2E44}" type="presParOf" srcId="{2F77EECD-A8B6-4DB8-90E3-AE49E1B5495E}" destId="{FDE4B4FB-FD10-4306-B8D6-508E9C265908}" srcOrd="1" destOrd="0" presId="urn:microsoft.com/office/officeart/2005/8/layout/orgChart1"/>
    <dgm:cxn modelId="{49ADBA4D-3D62-4F6B-BAFB-B8775434CFF2}" type="presParOf" srcId="{FDE4B4FB-FD10-4306-B8D6-508E9C265908}" destId="{4041E798-A866-4186-9BD3-25C5B1760789}" srcOrd="0" destOrd="0" presId="urn:microsoft.com/office/officeart/2005/8/layout/orgChart1"/>
    <dgm:cxn modelId="{2D5F0ECF-5F39-4C80-BB78-3F25CDDD696D}" type="presParOf" srcId="{FDE4B4FB-FD10-4306-B8D6-508E9C265908}" destId="{AECD7235-6B2C-4BC3-891E-A54274BACE0C}" srcOrd="1" destOrd="0" presId="urn:microsoft.com/office/officeart/2005/8/layout/orgChart1"/>
    <dgm:cxn modelId="{C25013F4-2E4A-44AF-85AD-0DC700FE7F9E}" type="presParOf" srcId="{AECD7235-6B2C-4BC3-891E-A54274BACE0C}" destId="{529A7FE6-20D0-4472-8467-E51C40B99E92}" srcOrd="0" destOrd="0" presId="urn:microsoft.com/office/officeart/2005/8/layout/orgChart1"/>
    <dgm:cxn modelId="{30CA05EC-503C-42E3-A284-1E135998F2FD}" type="presParOf" srcId="{529A7FE6-20D0-4472-8467-E51C40B99E92}" destId="{C1CB79C9-FC2D-4AD5-85C5-E6D8D51F18DB}" srcOrd="0" destOrd="0" presId="urn:microsoft.com/office/officeart/2005/8/layout/orgChart1"/>
    <dgm:cxn modelId="{14411931-EB47-4139-8150-2816AE2268B4}" type="presParOf" srcId="{529A7FE6-20D0-4472-8467-E51C40B99E92}" destId="{47E2F56D-01EE-429B-8F3E-6703F4D41E5F}" srcOrd="1" destOrd="0" presId="urn:microsoft.com/office/officeart/2005/8/layout/orgChart1"/>
    <dgm:cxn modelId="{9E64EB61-573E-429D-9206-A7CAE06CD99C}" type="presParOf" srcId="{AECD7235-6B2C-4BC3-891E-A54274BACE0C}" destId="{2890A2EE-7826-4326-B5C7-BA825D1B8D7D}" srcOrd="1" destOrd="0" presId="urn:microsoft.com/office/officeart/2005/8/layout/orgChart1"/>
    <dgm:cxn modelId="{6F84589E-4564-46BF-AC80-4A6217CF7F94}" type="presParOf" srcId="{AECD7235-6B2C-4BC3-891E-A54274BACE0C}" destId="{EC9EBE22-2989-420C-976A-96EE32F3109B}" srcOrd="2" destOrd="0" presId="urn:microsoft.com/office/officeart/2005/8/layout/orgChart1"/>
    <dgm:cxn modelId="{7EC4A527-6D7B-4EC6-AC3F-8268D7970421}" type="presParOf" srcId="{FDE4B4FB-FD10-4306-B8D6-508E9C265908}" destId="{ED6E40BB-1A13-4905-8110-23E4F9CF42DE}" srcOrd="2" destOrd="0" presId="urn:microsoft.com/office/officeart/2005/8/layout/orgChart1"/>
    <dgm:cxn modelId="{BA4DEE83-BD18-4E90-A1F1-92CAB1CB0C05}" type="presParOf" srcId="{FDE4B4FB-FD10-4306-B8D6-508E9C265908}" destId="{71B1B602-A13C-4B42-BBB8-2B5308EE5B7B}" srcOrd="3" destOrd="0" presId="urn:microsoft.com/office/officeart/2005/8/layout/orgChart1"/>
    <dgm:cxn modelId="{495038E7-D552-4C93-A9C3-AB4758BE9C15}" type="presParOf" srcId="{71B1B602-A13C-4B42-BBB8-2B5308EE5B7B}" destId="{E1F01A49-3055-4018-A84A-F106D5E4C598}" srcOrd="0" destOrd="0" presId="urn:microsoft.com/office/officeart/2005/8/layout/orgChart1"/>
    <dgm:cxn modelId="{940204B1-B918-4EA9-93DD-1DA0DC0B80D6}" type="presParOf" srcId="{E1F01A49-3055-4018-A84A-F106D5E4C598}" destId="{FAA90D8B-968F-41AE-8233-3E337C03ACAE}" srcOrd="0" destOrd="0" presId="urn:microsoft.com/office/officeart/2005/8/layout/orgChart1"/>
    <dgm:cxn modelId="{725E16A3-9FFA-43C3-A37F-E8632F93BC97}" type="presParOf" srcId="{E1F01A49-3055-4018-A84A-F106D5E4C598}" destId="{1D64C2D7-16DF-4617-AAD0-39B1F7319413}" srcOrd="1" destOrd="0" presId="urn:microsoft.com/office/officeart/2005/8/layout/orgChart1"/>
    <dgm:cxn modelId="{06F9E78E-21B7-4F61-A521-870756F69348}" type="presParOf" srcId="{71B1B602-A13C-4B42-BBB8-2B5308EE5B7B}" destId="{C478247F-EC57-4D5F-9F6E-3B9F8AD037CB}" srcOrd="1" destOrd="0" presId="urn:microsoft.com/office/officeart/2005/8/layout/orgChart1"/>
    <dgm:cxn modelId="{287F57DA-5E87-450E-9296-6A43ADEC03B7}" type="presParOf" srcId="{71B1B602-A13C-4B42-BBB8-2B5308EE5B7B}" destId="{D47FFB40-9A1A-47AF-8811-AA8066688EA8}" srcOrd="2" destOrd="0" presId="urn:microsoft.com/office/officeart/2005/8/layout/orgChart1"/>
    <dgm:cxn modelId="{A8E248E4-73BD-4963-AE7B-EAB93099E101}" type="presParOf" srcId="{FDE4B4FB-FD10-4306-B8D6-508E9C265908}" destId="{1F19E9CA-1944-49BC-9AB4-DDBD9FD33FDD}" srcOrd="4" destOrd="0" presId="urn:microsoft.com/office/officeart/2005/8/layout/orgChart1"/>
    <dgm:cxn modelId="{CF030250-B6BF-4209-80BD-ADE056B16871}" type="presParOf" srcId="{FDE4B4FB-FD10-4306-B8D6-508E9C265908}" destId="{2D15FC27-C56E-4975-960F-E966C6A63AE8}" srcOrd="5" destOrd="0" presId="urn:microsoft.com/office/officeart/2005/8/layout/orgChart1"/>
    <dgm:cxn modelId="{F28B94D2-C40C-44D3-B9C5-424DF7F53673}" type="presParOf" srcId="{2D15FC27-C56E-4975-960F-E966C6A63AE8}" destId="{FCCDD41B-A64C-4CB4-9866-155587A84DAB}" srcOrd="0" destOrd="0" presId="urn:microsoft.com/office/officeart/2005/8/layout/orgChart1"/>
    <dgm:cxn modelId="{199C6E98-0BDC-4103-8D72-7EF1E0451487}" type="presParOf" srcId="{FCCDD41B-A64C-4CB4-9866-155587A84DAB}" destId="{9F48606E-E7DE-4039-8E25-7ABB1BD2BA77}" srcOrd="0" destOrd="0" presId="urn:microsoft.com/office/officeart/2005/8/layout/orgChart1"/>
    <dgm:cxn modelId="{EF4D4421-BB28-45DB-BA41-65B2710CEA34}" type="presParOf" srcId="{FCCDD41B-A64C-4CB4-9866-155587A84DAB}" destId="{F92BA354-F087-4A71-B11B-4129C0A33EA2}" srcOrd="1" destOrd="0" presId="urn:microsoft.com/office/officeart/2005/8/layout/orgChart1"/>
    <dgm:cxn modelId="{EEB0B111-CA97-4795-8E42-11EA5F753E48}" type="presParOf" srcId="{2D15FC27-C56E-4975-960F-E966C6A63AE8}" destId="{7214E675-35EA-470B-9EE5-821A86EBFB54}" srcOrd="1" destOrd="0" presId="urn:microsoft.com/office/officeart/2005/8/layout/orgChart1"/>
    <dgm:cxn modelId="{181E823B-3781-4D36-825A-04D26A8BB1A7}" type="presParOf" srcId="{2D15FC27-C56E-4975-960F-E966C6A63AE8}" destId="{098F814D-5E67-4309-A16B-372F3481EFDF}" srcOrd="2" destOrd="0" presId="urn:microsoft.com/office/officeart/2005/8/layout/orgChart1"/>
    <dgm:cxn modelId="{98A515DD-DFE5-45E7-A8AA-A5C4A925A53C}" type="presParOf" srcId="{2F77EECD-A8B6-4DB8-90E3-AE49E1B5495E}" destId="{D9228A04-BDBA-47CE-A85C-6E24C6CE83F5}" srcOrd="2" destOrd="0" presId="urn:microsoft.com/office/officeart/2005/8/layout/orgChart1"/>
    <dgm:cxn modelId="{41D5820F-CEE6-49CB-B4D9-0C44C35AE061}" type="presParOf" srcId="{608FEBBF-E0DF-4AFF-8537-5DFBFCE62104}" destId="{34602E8C-4983-4D9A-AC31-C189C36BD098}" srcOrd="2" destOrd="0" presId="urn:microsoft.com/office/officeart/2005/8/layout/orgChart1"/>
    <dgm:cxn modelId="{5E6245CC-1847-4228-9085-9135B1B99E10}" type="presParOf" srcId="{608FEBBF-E0DF-4AFF-8537-5DFBFCE62104}" destId="{B4BCDDB6-C09C-45C1-91AD-325E3C8ADB5A}" srcOrd="3" destOrd="0" presId="urn:microsoft.com/office/officeart/2005/8/layout/orgChart1"/>
    <dgm:cxn modelId="{032C7AC1-D7FD-458F-9EB8-04799E41B924}" type="presParOf" srcId="{B4BCDDB6-C09C-45C1-91AD-325E3C8ADB5A}" destId="{8E81C7CF-26DA-469F-A39F-4D1FC4211E6A}" srcOrd="0" destOrd="0" presId="urn:microsoft.com/office/officeart/2005/8/layout/orgChart1"/>
    <dgm:cxn modelId="{5E63830E-BFA5-4355-8C9E-B50BF527A98F}" type="presParOf" srcId="{8E81C7CF-26DA-469F-A39F-4D1FC4211E6A}" destId="{BCEFD1C8-19F5-4582-B9C3-99D1867AC3E2}" srcOrd="0" destOrd="0" presId="urn:microsoft.com/office/officeart/2005/8/layout/orgChart1"/>
    <dgm:cxn modelId="{10C6A984-B6A3-4DDD-94AC-BD62602CDA70}" type="presParOf" srcId="{8E81C7CF-26DA-469F-A39F-4D1FC4211E6A}" destId="{F281D894-F877-4159-8E73-C67D76A18DA7}" srcOrd="1" destOrd="0" presId="urn:microsoft.com/office/officeart/2005/8/layout/orgChart1"/>
    <dgm:cxn modelId="{E65AE800-699F-4350-AFA4-FB2ED53CC780}" type="presParOf" srcId="{B4BCDDB6-C09C-45C1-91AD-325E3C8ADB5A}" destId="{84E2C2C8-84CB-4501-831A-EF08BB8A4B6F}" srcOrd="1" destOrd="0" presId="urn:microsoft.com/office/officeart/2005/8/layout/orgChart1"/>
    <dgm:cxn modelId="{B33F5F08-2FEE-4247-84C9-6C2E88074959}" type="presParOf" srcId="{84E2C2C8-84CB-4501-831A-EF08BB8A4B6F}" destId="{6F4F866F-6915-4AB4-B52E-E6BA6536DBF5}" srcOrd="0" destOrd="0" presId="urn:microsoft.com/office/officeart/2005/8/layout/orgChart1"/>
    <dgm:cxn modelId="{04D06C2B-D0F8-45B0-A264-800CD548F648}" type="presParOf" srcId="{84E2C2C8-84CB-4501-831A-EF08BB8A4B6F}" destId="{0FB6FC18-DB9D-4187-BD9F-BEB406DC4A9B}" srcOrd="1" destOrd="0" presId="urn:microsoft.com/office/officeart/2005/8/layout/orgChart1"/>
    <dgm:cxn modelId="{8B585731-5BB1-44BF-9B50-C08722A62602}" type="presParOf" srcId="{0FB6FC18-DB9D-4187-BD9F-BEB406DC4A9B}" destId="{0F6E8A8A-2D67-45B6-A1D9-1525D84BAD4A}" srcOrd="0" destOrd="0" presId="urn:microsoft.com/office/officeart/2005/8/layout/orgChart1"/>
    <dgm:cxn modelId="{77E681E0-2BC4-4F1D-95F9-9744094C4885}" type="presParOf" srcId="{0F6E8A8A-2D67-45B6-A1D9-1525D84BAD4A}" destId="{DF44058E-4BEC-43F6-A6A0-B7CA77AA9366}" srcOrd="0" destOrd="0" presId="urn:microsoft.com/office/officeart/2005/8/layout/orgChart1"/>
    <dgm:cxn modelId="{23F36E57-FF04-4970-9768-F64CC8EF1EDF}" type="presParOf" srcId="{0F6E8A8A-2D67-45B6-A1D9-1525D84BAD4A}" destId="{2177EDEE-A9DB-4867-AA79-BAF534CCAE14}" srcOrd="1" destOrd="0" presId="urn:microsoft.com/office/officeart/2005/8/layout/orgChart1"/>
    <dgm:cxn modelId="{0B49D75E-B925-4BD1-BEDC-0F84B97C8F9C}" type="presParOf" srcId="{0FB6FC18-DB9D-4187-BD9F-BEB406DC4A9B}" destId="{D224F9C1-81E6-4994-A098-DBFCE7D6734B}" srcOrd="1" destOrd="0" presId="urn:microsoft.com/office/officeart/2005/8/layout/orgChart1"/>
    <dgm:cxn modelId="{AD77ABD1-A4F5-4E86-87A7-C771C857BD0E}" type="presParOf" srcId="{D224F9C1-81E6-4994-A098-DBFCE7D6734B}" destId="{71646D41-A588-470C-8724-CC28B7B68814}" srcOrd="0" destOrd="0" presId="urn:microsoft.com/office/officeart/2005/8/layout/orgChart1"/>
    <dgm:cxn modelId="{F13127B0-5F29-4BCD-8E91-8CF42EC52FE5}" type="presParOf" srcId="{D224F9C1-81E6-4994-A098-DBFCE7D6734B}" destId="{78894522-C0B1-4F72-99D9-61406D751490}" srcOrd="1" destOrd="0" presId="urn:microsoft.com/office/officeart/2005/8/layout/orgChart1"/>
    <dgm:cxn modelId="{8BFCF811-70AB-4969-8217-0C82DF2D3980}" type="presParOf" srcId="{78894522-C0B1-4F72-99D9-61406D751490}" destId="{733372E8-1E82-4E97-AF10-C94D0021AA5C}" srcOrd="0" destOrd="0" presId="urn:microsoft.com/office/officeart/2005/8/layout/orgChart1"/>
    <dgm:cxn modelId="{0950548F-7AA9-4E29-8586-862473921FB9}" type="presParOf" srcId="{733372E8-1E82-4E97-AF10-C94D0021AA5C}" destId="{8E2869ED-6119-495A-9560-FA04A7DCE2B3}" srcOrd="0" destOrd="0" presId="urn:microsoft.com/office/officeart/2005/8/layout/orgChart1"/>
    <dgm:cxn modelId="{06D8A743-CB0D-4DB3-B1B1-1F86BACA71AA}" type="presParOf" srcId="{733372E8-1E82-4E97-AF10-C94D0021AA5C}" destId="{CCE95C84-A3CC-4F39-9842-7325EA444ECF}" srcOrd="1" destOrd="0" presId="urn:microsoft.com/office/officeart/2005/8/layout/orgChart1"/>
    <dgm:cxn modelId="{2A1EB778-43BE-4086-9EF7-FF4ADA10CC6A}" type="presParOf" srcId="{78894522-C0B1-4F72-99D9-61406D751490}" destId="{B601C68C-6B9A-4D74-B9EC-DE74588ADE06}" srcOrd="1" destOrd="0" presId="urn:microsoft.com/office/officeart/2005/8/layout/orgChart1"/>
    <dgm:cxn modelId="{5B68686B-A95B-40F6-8217-F94DDE344D9F}" type="presParOf" srcId="{B601C68C-6B9A-4D74-B9EC-DE74588ADE06}" destId="{7D74DF7C-CF24-4C67-8D85-D0116D52D999}" srcOrd="0" destOrd="0" presId="urn:microsoft.com/office/officeart/2005/8/layout/orgChart1"/>
    <dgm:cxn modelId="{61E1092C-3684-4C6D-A318-8D3B2685B1C0}" type="presParOf" srcId="{B601C68C-6B9A-4D74-B9EC-DE74588ADE06}" destId="{2A4A5CCA-22F0-4A4A-8852-00D87E36D46E}" srcOrd="1" destOrd="0" presId="urn:microsoft.com/office/officeart/2005/8/layout/orgChart1"/>
    <dgm:cxn modelId="{5898AE1F-B2F2-47BF-BD6E-97D1C05C03A3}" type="presParOf" srcId="{2A4A5CCA-22F0-4A4A-8852-00D87E36D46E}" destId="{029AB441-2011-45BE-AB0B-764E3233E721}" srcOrd="0" destOrd="0" presId="urn:microsoft.com/office/officeart/2005/8/layout/orgChart1"/>
    <dgm:cxn modelId="{2C52B1C1-EB79-4677-B8AE-FACEC2D50DB9}" type="presParOf" srcId="{029AB441-2011-45BE-AB0B-764E3233E721}" destId="{BFA100F8-347B-471C-94BF-02D8AF5BFA10}" srcOrd="0" destOrd="0" presId="urn:microsoft.com/office/officeart/2005/8/layout/orgChart1"/>
    <dgm:cxn modelId="{09BABAB0-DCAB-4FC6-92D9-9F3587CD9CDD}" type="presParOf" srcId="{029AB441-2011-45BE-AB0B-764E3233E721}" destId="{CDECD232-4F49-4B26-9869-13AB3D70A2C1}" srcOrd="1" destOrd="0" presId="urn:microsoft.com/office/officeart/2005/8/layout/orgChart1"/>
    <dgm:cxn modelId="{B9FF991D-84EB-4F6C-ABA0-5B744CEE61F1}" type="presParOf" srcId="{2A4A5CCA-22F0-4A4A-8852-00D87E36D46E}" destId="{D9FF8984-D27D-4FD3-8A1A-5334134E4DEF}" srcOrd="1" destOrd="0" presId="urn:microsoft.com/office/officeart/2005/8/layout/orgChart1"/>
    <dgm:cxn modelId="{41AAB045-1140-4DDB-AFFD-25A4E5F022D9}" type="presParOf" srcId="{2A4A5CCA-22F0-4A4A-8852-00D87E36D46E}" destId="{24D29B93-EF79-43BA-8C4F-D2F7478CE16A}" srcOrd="2" destOrd="0" presId="urn:microsoft.com/office/officeart/2005/8/layout/orgChart1"/>
    <dgm:cxn modelId="{ED44900B-7A74-48DE-9918-D0F462B31045}" type="presParOf" srcId="{78894522-C0B1-4F72-99D9-61406D751490}" destId="{AFBFB073-B0B4-4057-9406-361729972019}" srcOrd="2" destOrd="0" presId="urn:microsoft.com/office/officeart/2005/8/layout/orgChart1"/>
    <dgm:cxn modelId="{E283DD56-1F97-4D95-938A-16FCCAB412FC}" type="presParOf" srcId="{D224F9C1-81E6-4994-A098-DBFCE7D6734B}" destId="{6F29D875-1B39-420A-B3E5-75FC59649287}" srcOrd="2" destOrd="0" presId="urn:microsoft.com/office/officeart/2005/8/layout/orgChart1"/>
    <dgm:cxn modelId="{71E13478-55CD-4BA5-AC96-7CAF20B84036}" type="presParOf" srcId="{D224F9C1-81E6-4994-A098-DBFCE7D6734B}" destId="{8C017445-4AAF-400A-A962-DFE8FC2EBBE8}" srcOrd="3" destOrd="0" presId="urn:microsoft.com/office/officeart/2005/8/layout/orgChart1"/>
    <dgm:cxn modelId="{D8E411AE-C515-4E33-A78C-D46B376A8171}" type="presParOf" srcId="{8C017445-4AAF-400A-A962-DFE8FC2EBBE8}" destId="{27ACD881-5E02-4A8E-B5B8-883D2CC69441}" srcOrd="0" destOrd="0" presId="urn:microsoft.com/office/officeart/2005/8/layout/orgChart1"/>
    <dgm:cxn modelId="{90D72CEB-0BED-49D4-872E-12B6B399E6A0}" type="presParOf" srcId="{27ACD881-5E02-4A8E-B5B8-883D2CC69441}" destId="{37A2BC06-0EF9-4FBA-9987-EBEB327077E7}" srcOrd="0" destOrd="0" presId="urn:microsoft.com/office/officeart/2005/8/layout/orgChart1"/>
    <dgm:cxn modelId="{29397E4E-0C42-45C9-96E0-0249260726BB}" type="presParOf" srcId="{27ACD881-5E02-4A8E-B5B8-883D2CC69441}" destId="{828FFF66-196F-4E81-8D7C-0A7227787463}" srcOrd="1" destOrd="0" presId="urn:microsoft.com/office/officeart/2005/8/layout/orgChart1"/>
    <dgm:cxn modelId="{ED4B0AE9-7872-4171-B5B1-48728F9CB17A}" type="presParOf" srcId="{8C017445-4AAF-400A-A962-DFE8FC2EBBE8}" destId="{00E234C5-4C46-4C43-80FF-68FA9F4DA7F2}" srcOrd="1" destOrd="0" presId="urn:microsoft.com/office/officeart/2005/8/layout/orgChart1"/>
    <dgm:cxn modelId="{39D050E2-FD47-4507-BBBA-7620618DC5EC}" type="presParOf" srcId="{00E234C5-4C46-4C43-80FF-68FA9F4DA7F2}" destId="{B2D9219E-2C99-419F-9386-A17B1CFB43E7}" srcOrd="0" destOrd="0" presId="urn:microsoft.com/office/officeart/2005/8/layout/orgChart1"/>
    <dgm:cxn modelId="{7A6BEF13-F540-4DA9-AC59-EEFC42FB466A}" type="presParOf" srcId="{00E234C5-4C46-4C43-80FF-68FA9F4DA7F2}" destId="{E54F8D74-1FD6-4F7F-95EB-92D75AC3D635}" srcOrd="1" destOrd="0" presId="urn:microsoft.com/office/officeart/2005/8/layout/orgChart1"/>
    <dgm:cxn modelId="{AEFAD5CE-BA0D-47F1-8885-F9E816C7BEFF}" type="presParOf" srcId="{E54F8D74-1FD6-4F7F-95EB-92D75AC3D635}" destId="{A20CFDE7-0537-4A0D-8838-E6CB9A55C622}" srcOrd="0" destOrd="0" presId="urn:microsoft.com/office/officeart/2005/8/layout/orgChart1"/>
    <dgm:cxn modelId="{74B90B82-D385-4B50-B83B-25799C03FE4F}" type="presParOf" srcId="{A20CFDE7-0537-4A0D-8838-E6CB9A55C622}" destId="{8493212B-0AA5-4160-AF06-92D38649244B}" srcOrd="0" destOrd="0" presId="urn:microsoft.com/office/officeart/2005/8/layout/orgChart1"/>
    <dgm:cxn modelId="{52AB72F7-254F-455C-BC34-943A42E5EA01}" type="presParOf" srcId="{A20CFDE7-0537-4A0D-8838-E6CB9A55C622}" destId="{0B7DDF32-36C7-4AB5-87D1-8D4486D8DDF9}" srcOrd="1" destOrd="0" presId="urn:microsoft.com/office/officeart/2005/8/layout/orgChart1"/>
    <dgm:cxn modelId="{9110B558-571E-47E8-B3B8-FD1DD3D5B543}" type="presParOf" srcId="{E54F8D74-1FD6-4F7F-95EB-92D75AC3D635}" destId="{915A25A8-FB51-4CE5-A92F-233A81D4DF8F}" srcOrd="1" destOrd="0" presId="urn:microsoft.com/office/officeart/2005/8/layout/orgChart1"/>
    <dgm:cxn modelId="{866F01C3-6532-4903-8C45-BD8929B3D339}" type="presParOf" srcId="{E54F8D74-1FD6-4F7F-95EB-92D75AC3D635}" destId="{079457E6-A07A-4BB3-8AB2-65D38CFFE79F}" srcOrd="2" destOrd="0" presId="urn:microsoft.com/office/officeart/2005/8/layout/orgChart1"/>
    <dgm:cxn modelId="{6A4C5F55-B210-498C-B5E6-2A2787C30552}" type="presParOf" srcId="{8C017445-4AAF-400A-A962-DFE8FC2EBBE8}" destId="{FF06F9E6-DC04-4A8C-A77D-B5CB8FA43689}" srcOrd="2" destOrd="0" presId="urn:microsoft.com/office/officeart/2005/8/layout/orgChart1"/>
    <dgm:cxn modelId="{7EEF403B-E76F-48FE-B473-12FBB32FE7FE}" type="presParOf" srcId="{0FB6FC18-DB9D-4187-BD9F-BEB406DC4A9B}" destId="{61566D64-1247-487C-B6E5-DDDA0916E349}" srcOrd="2" destOrd="0" presId="urn:microsoft.com/office/officeart/2005/8/layout/orgChart1"/>
    <dgm:cxn modelId="{3E814070-9321-44DC-8F71-E8E500767AB4}" type="presParOf" srcId="{84E2C2C8-84CB-4501-831A-EF08BB8A4B6F}" destId="{F0E8CBAE-73AB-4737-97D7-FBE2F49D8CD2}" srcOrd="2" destOrd="0" presId="urn:microsoft.com/office/officeart/2005/8/layout/orgChart1"/>
    <dgm:cxn modelId="{33740217-DBF8-4754-B0A8-547681F51B2B}" type="presParOf" srcId="{84E2C2C8-84CB-4501-831A-EF08BB8A4B6F}" destId="{C864D537-E099-4D23-A4D9-9937F5BB1E77}" srcOrd="3" destOrd="0" presId="urn:microsoft.com/office/officeart/2005/8/layout/orgChart1"/>
    <dgm:cxn modelId="{342C99C4-9CEF-4356-B2E1-76A11FFFE741}" type="presParOf" srcId="{C864D537-E099-4D23-A4D9-9937F5BB1E77}" destId="{965FA5B8-EAAE-47A7-BC81-EF4E698A628F}" srcOrd="0" destOrd="0" presId="urn:microsoft.com/office/officeart/2005/8/layout/orgChart1"/>
    <dgm:cxn modelId="{3E06D37D-FA1A-4750-942D-4C0AE7F618F7}" type="presParOf" srcId="{965FA5B8-EAAE-47A7-BC81-EF4E698A628F}" destId="{0F65D006-1852-427B-8289-D3525AB62C1B}" srcOrd="0" destOrd="0" presId="urn:microsoft.com/office/officeart/2005/8/layout/orgChart1"/>
    <dgm:cxn modelId="{F87B9F69-EEE3-4578-93E1-C4E96AC33B64}" type="presParOf" srcId="{965FA5B8-EAAE-47A7-BC81-EF4E698A628F}" destId="{D7ACFC18-0EED-476A-9467-2FB9DABA7E65}" srcOrd="1" destOrd="0" presId="urn:microsoft.com/office/officeart/2005/8/layout/orgChart1"/>
    <dgm:cxn modelId="{DE661691-4263-4674-9706-756B4C5D5686}" type="presParOf" srcId="{C864D537-E099-4D23-A4D9-9937F5BB1E77}" destId="{2F571E81-CCB7-4C69-A894-EE365B66C9C9}" srcOrd="1" destOrd="0" presId="urn:microsoft.com/office/officeart/2005/8/layout/orgChart1"/>
    <dgm:cxn modelId="{A4FC2646-2380-4161-8A2E-C0FA10C56D07}" type="presParOf" srcId="{2F571E81-CCB7-4C69-A894-EE365B66C9C9}" destId="{4DFBD6F9-D0DA-4CE6-AB77-6E1459818ABD}" srcOrd="0" destOrd="0" presId="urn:microsoft.com/office/officeart/2005/8/layout/orgChart1"/>
    <dgm:cxn modelId="{78C04ED1-051B-4CCA-B266-0392DAE7018D}" type="presParOf" srcId="{2F571E81-CCB7-4C69-A894-EE365B66C9C9}" destId="{687E0D17-D69C-4FE1-98E3-B3ED3BB149B9}" srcOrd="1" destOrd="0" presId="urn:microsoft.com/office/officeart/2005/8/layout/orgChart1"/>
    <dgm:cxn modelId="{265CE8BB-9789-48FE-8E7B-3B06217DAF01}" type="presParOf" srcId="{687E0D17-D69C-4FE1-98E3-B3ED3BB149B9}" destId="{9C1F87B9-DCF2-43B1-9398-6CC85E9BEE58}" srcOrd="0" destOrd="0" presId="urn:microsoft.com/office/officeart/2005/8/layout/orgChart1"/>
    <dgm:cxn modelId="{D16116C2-EB33-44A9-B5E5-F52A938DCF6D}" type="presParOf" srcId="{9C1F87B9-DCF2-43B1-9398-6CC85E9BEE58}" destId="{67009DD2-7EAD-48B3-9379-A4418D8E9512}" srcOrd="0" destOrd="0" presId="urn:microsoft.com/office/officeart/2005/8/layout/orgChart1"/>
    <dgm:cxn modelId="{00DE0953-08E2-44E2-8534-179C3699F4C3}" type="presParOf" srcId="{9C1F87B9-DCF2-43B1-9398-6CC85E9BEE58}" destId="{2A52676F-89E0-4D4E-9554-BCEE8340286C}" srcOrd="1" destOrd="0" presId="urn:microsoft.com/office/officeart/2005/8/layout/orgChart1"/>
    <dgm:cxn modelId="{E9639B4F-9F82-478D-8322-49745E8711AD}" type="presParOf" srcId="{687E0D17-D69C-4FE1-98E3-B3ED3BB149B9}" destId="{D0BF3B52-635D-41FF-B45B-C30147595B4A}" srcOrd="1" destOrd="0" presId="urn:microsoft.com/office/officeart/2005/8/layout/orgChart1"/>
    <dgm:cxn modelId="{0F5F88B7-CE40-49E5-BCA1-896130E094EF}" type="presParOf" srcId="{D0BF3B52-635D-41FF-B45B-C30147595B4A}" destId="{D8F97118-DCF3-4969-ABC8-49E55DC2173C}" srcOrd="0" destOrd="0" presId="urn:microsoft.com/office/officeart/2005/8/layout/orgChart1"/>
    <dgm:cxn modelId="{6D65147C-C720-4613-93D6-D02120111926}" type="presParOf" srcId="{D0BF3B52-635D-41FF-B45B-C30147595B4A}" destId="{149A41F4-B4C1-4C1D-93D4-7C3FB277999F}" srcOrd="1" destOrd="0" presId="urn:microsoft.com/office/officeart/2005/8/layout/orgChart1"/>
    <dgm:cxn modelId="{F3C82E24-356A-4BB9-A0E2-8FC464DDC900}" type="presParOf" srcId="{149A41F4-B4C1-4C1D-93D4-7C3FB277999F}" destId="{F509B9B7-9EEC-4824-B4BF-D24F3ECF1BB9}" srcOrd="0" destOrd="0" presId="urn:microsoft.com/office/officeart/2005/8/layout/orgChart1"/>
    <dgm:cxn modelId="{21A30631-85F9-48ED-B29C-6A7BD791104A}" type="presParOf" srcId="{F509B9B7-9EEC-4824-B4BF-D24F3ECF1BB9}" destId="{80CBFE8E-22BC-4B8F-9910-1AEA624B8574}" srcOrd="0" destOrd="0" presId="urn:microsoft.com/office/officeart/2005/8/layout/orgChart1"/>
    <dgm:cxn modelId="{E9B51FC4-233F-4284-9714-077A536C3B08}" type="presParOf" srcId="{F509B9B7-9EEC-4824-B4BF-D24F3ECF1BB9}" destId="{1E5A6556-C199-4BB7-89D8-46378FBF7A92}" srcOrd="1" destOrd="0" presId="urn:microsoft.com/office/officeart/2005/8/layout/orgChart1"/>
    <dgm:cxn modelId="{CF9688CA-E937-47C2-8EC6-369AB6F39573}" type="presParOf" srcId="{149A41F4-B4C1-4C1D-93D4-7C3FB277999F}" destId="{254BE2F4-61B4-4B4C-AB03-5999149C20E4}" srcOrd="1" destOrd="0" presId="urn:microsoft.com/office/officeart/2005/8/layout/orgChart1"/>
    <dgm:cxn modelId="{A4A01CD1-2D03-4BCE-9C77-A489ECDB5DDC}" type="presParOf" srcId="{149A41F4-B4C1-4C1D-93D4-7C3FB277999F}" destId="{CF5FFD38-FB47-4B09-AE80-93691B51E4F3}" srcOrd="2" destOrd="0" presId="urn:microsoft.com/office/officeart/2005/8/layout/orgChart1"/>
    <dgm:cxn modelId="{4F4B411A-90B9-4BF0-BE25-4A3878751CFA}" type="presParOf" srcId="{687E0D17-D69C-4FE1-98E3-B3ED3BB149B9}" destId="{73360CA9-FBCC-4AB2-A47B-775516B6E98E}" srcOrd="2" destOrd="0" presId="urn:microsoft.com/office/officeart/2005/8/layout/orgChart1"/>
    <dgm:cxn modelId="{289ECB03-4098-4B71-976D-5FE21D25EB96}" type="presParOf" srcId="{2F571E81-CCB7-4C69-A894-EE365B66C9C9}" destId="{B4E67236-36BD-4676-AB17-67D9733672BF}" srcOrd="2" destOrd="0" presId="urn:microsoft.com/office/officeart/2005/8/layout/orgChart1"/>
    <dgm:cxn modelId="{8968746E-1825-48F1-A065-FFECB5F5E341}" type="presParOf" srcId="{2F571E81-CCB7-4C69-A894-EE365B66C9C9}" destId="{DB7CA82C-CB36-40A3-A1CD-AAE280C131E1}" srcOrd="3" destOrd="0" presId="urn:microsoft.com/office/officeart/2005/8/layout/orgChart1"/>
    <dgm:cxn modelId="{20E7C3FC-6121-49C6-9BD0-CC45008D508A}" type="presParOf" srcId="{DB7CA82C-CB36-40A3-A1CD-AAE280C131E1}" destId="{8C1A0DA7-7190-4791-A539-A21FED38EFA6}" srcOrd="0" destOrd="0" presId="urn:microsoft.com/office/officeart/2005/8/layout/orgChart1"/>
    <dgm:cxn modelId="{E71F5037-377D-4EA4-89F4-684B84B05FD2}" type="presParOf" srcId="{8C1A0DA7-7190-4791-A539-A21FED38EFA6}" destId="{9546C07A-5B4A-4FBF-8A60-2DD4300FEB75}" srcOrd="0" destOrd="0" presId="urn:microsoft.com/office/officeart/2005/8/layout/orgChart1"/>
    <dgm:cxn modelId="{2CFDB49F-693C-46E1-A379-2C3F3B955E2B}" type="presParOf" srcId="{8C1A0DA7-7190-4791-A539-A21FED38EFA6}" destId="{E9C73C2E-6DF4-4124-83C9-7637BC7D5FD8}" srcOrd="1" destOrd="0" presId="urn:microsoft.com/office/officeart/2005/8/layout/orgChart1"/>
    <dgm:cxn modelId="{F556B5A7-9F07-4DF2-8668-C6432F13759D}" type="presParOf" srcId="{DB7CA82C-CB36-40A3-A1CD-AAE280C131E1}" destId="{7FB9AD51-30CC-4903-B251-328617E6FC2A}" srcOrd="1" destOrd="0" presId="urn:microsoft.com/office/officeart/2005/8/layout/orgChart1"/>
    <dgm:cxn modelId="{49AD1577-9CF8-4610-BD84-3BCCED185F64}" type="presParOf" srcId="{7FB9AD51-30CC-4903-B251-328617E6FC2A}" destId="{35A04BAF-1B17-4CEC-950A-4E7D94D4E422}" srcOrd="0" destOrd="0" presId="urn:microsoft.com/office/officeart/2005/8/layout/orgChart1"/>
    <dgm:cxn modelId="{33D3B592-6853-4C93-A3BC-7C9FF702014F}" type="presParOf" srcId="{7FB9AD51-30CC-4903-B251-328617E6FC2A}" destId="{2D42FA1E-D1E5-42DB-BE05-0C94552FA3D5}" srcOrd="1" destOrd="0" presId="urn:microsoft.com/office/officeart/2005/8/layout/orgChart1"/>
    <dgm:cxn modelId="{F6306D25-FD53-412E-8335-5A18068899D2}" type="presParOf" srcId="{2D42FA1E-D1E5-42DB-BE05-0C94552FA3D5}" destId="{A0EBB70A-7DB1-41D6-A575-3C4423F4DFC5}" srcOrd="0" destOrd="0" presId="urn:microsoft.com/office/officeart/2005/8/layout/orgChart1"/>
    <dgm:cxn modelId="{459C7F36-B3E0-4A32-8739-3E672E40BA71}" type="presParOf" srcId="{A0EBB70A-7DB1-41D6-A575-3C4423F4DFC5}" destId="{36A41917-029A-4114-9637-7D73D814410C}" srcOrd="0" destOrd="0" presId="urn:microsoft.com/office/officeart/2005/8/layout/orgChart1"/>
    <dgm:cxn modelId="{FD747AB3-36CA-4912-95D9-AAA61EDAEED1}" type="presParOf" srcId="{A0EBB70A-7DB1-41D6-A575-3C4423F4DFC5}" destId="{F02AFA44-B178-45DB-A89E-8F6E2473CC85}" srcOrd="1" destOrd="0" presId="urn:microsoft.com/office/officeart/2005/8/layout/orgChart1"/>
    <dgm:cxn modelId="{D5EF6272-788E-4ED3-8B74-C09EC4C04D6D}" type="presParOf" srcId="{2D42FA1E-D1E5-42DB-BE05-0C94552FA3D5}" destId="{D566F1D3-66F4-46AF-A531-EB577A0AD98E}" srcOrd="1" destOrd="0" presId="urn:microsoft.com/office/officeart/2005/8/layout/orgChart1"/>
    <dgm:cxn modelId="{D3586B00-0442-4453-9E7A-4571DE0D178D}" type="presParOf" srcId="{2D42FA1E-D1E5-42DB-BE05-0C94552FA3D5}" destId="{B88AE3BA-C514-4FCE-A1BC-ADF323C1A124}" srcOrd="2" destOrd="0" presId="urn:microsoft.com/office/officeart/2005/8/layout/orgChart1"/>
    <dgm:cxn modelId="{FB9C6AFE-C0EB-4C41-A11C-F4A75A9BC2F2}" type="presParOf" srcId="{DB7CA82C-CB36-40A3-A1CD-AAE280C131E1}" destId="{4974C8D5-90DF-4CAC-BCA5-907BFB29E255}" srcOrd="2" destOrd="0" presId="urn:microsoft.com/office/officeart/2005/8/layout/orgChart1"/>
    <dgm:cxn modelId="{7E1D6C7D-DB16-46E3-971E-E12C2B65FAEA}" type="presParOf" srcId="{C864D537-E099-4D23-A4D9-9937F5BB1E77}" destId="{9C83E592-281F-44C7-B5A8-0ABFD1005167}" srcOrd="2" destOrd="0" presId="urn:microsoft.com/office/officeart/2005/8/layout/orgChart1"/>
    <dgm:cxn modelId="{C50F06CE-BCC7-4D17-B072-E95C634D8DDC}" type="presParOf" srcId="{84E2C2C8-84CB-4501-831A-EF08BB8A4B6F}" destId="{EF88693D-5978-44B1-AC09-4CB686ECA661}" srcOrd="4" destOrd="0" presId="urn:microsoft.com/office/officeart/2005/8/layout/orgChart1"/>
    <dgm:cxn modelId="{240CD4E9-0DE1-49B7-816D-7BF9BE324841}" type="presParOf" srcId="{84E2C2C8-84CB-4501-831A-EF08BB8A4B6F}" destId="{D2DB0379-6302-4CE7-8DB6-CE786C3F7B7A}" srcOrd="5" destOrd="0" presId="urn:microsoft.com/office/officeart/2005/8/layout/orgChart1"/>
    <dgm:cxn modelId="{D8E306B3-178E-4BB4-8979-EA5166D234EA}" type="presParOf" srcId="{D2DB0379-6302-4CE7-8DB6-CE786C3F7B7A}" destId="{CB477FA6-AA16-42D4-A724-44291FDB8A69}" srcOrd="0" destOrd="0" presId="urn:microsoft.com/office/officeart/2005/8/layout/orgChart1"/>
    <dgm:cxn modelId="{B4C5653C-A796-4840-9AE3-8F34A3D7A2A5}" type="presParOf" srcId="{CB477FA6-AA16-42D4-A724-44291FDB8A69}" destId="{1FC8DCFA-5252-47D4-9C9D-2C876A7B7F87}" srcOrd="0" destOrd="0" presId="urn:microsoft.com/office/officeart/2005/8/layout/orgChart1"/>
    <dgm:cxn modelId="{031330D8-2F5D-43B7-B611-4791FC50AA20}" type="presParOf" srcId="{CB477FA6-AA16-42D4-A724-44291FDB8A69}" destId="{53B0F7DA-709E-41B9-B21C-F214FD833515}" srcOrd="1" destOrd="0" presId="urn:microsoft.com/office/officeart/2005/8/layout/orgChart1"/>
    <dgm:cxn modelId="{6DD68853-1E47-4474-BFD5-D3CA17A05AE9}" type="presParOf" srcId="{D2DB0379-6302-4CE7-8DB6-CE786C3F7B7A}" destId="{BF1C68F2-1959-4C22-8BC5-834A758A92E5}" srcOrd="1" destOrd="0" presId="urn:microsoft.com/office/officeart/2005/8/layout/orgChart1"/>
    <dgm:cxn modelId="{FC1D06F1-41D6-4969-825E-D00578EBF5C6}" type="presParOf" srcId="{D2DB0379-6302-4CE7-8DB6-CE786C3F7B7A}" destId="{76EF43DB-3D61-42A4-8CAF-FA70164F4602}" srcOrd="2" destOrd="0" presId="urn:microsoft.com/office/officeart/2005/8/layout/orgChart1"/>
    <dgm:cxn modelId="{ECB8866D-80E3-4D3F-96F1-2ACA5BDA3C5E}" type="presParOf" srcId="{84E2C2C8-84CB-4501-831A-EF08BB8A4B6F}" destId="{87E59342-6104-4F76-87CB-7BC067D058FC}" srcOrd="6" destOrd="0" presId="urn:microsoft.com/office/officeart/2005/8/layout/orgChart1"/>
    <dgm:cxn modelId="{C09B18D3-3299-4ABF-BAD5-05EEC0B8A919}" type="presParOf" srcId="{84E2C2C8-84CB-4501-831A-EF08BB8A4B6F}" destId="{DB83C8B0-4A78-4D68-8138-405E5798D09C}" srcOrd="7" destOrd="0" presId="urn:microsoft.com/office/officeart/2005/8/layout/orgChart1"/>
    <dgm:cxn modelId="{437D97B7-C953-4831-A07F-93F688CF88CC}" type="presParOf" srcId="{DB83C8B0-4A78-4D68-8138-405E5798D09C}" destId="{5CB032C1-F3D1-4D1C-9E67-4F1543CEA766}" srcOrd="0" destOrd="0" presId="urn:microsoft.com/office/officeart/2005/8/layout/orgChart1"/>
    <dgm:cxn modelId="{E0175851-DD25-49B3-AA91-486A9CD380B3}" type="presParOf" srcId="{5CB032C1-F3D1-4D1C-9E67-4F1543CEA766}" destId="{C57811EF-48E9-49E6-A86A-87C1834361BC}" srcOrd="0" destOrd="0" presId="urn:microsoft.com/office/officeart/2005/8/layout/orgChart1"/>
    <dgm:cxn modelId="{EDDC9791-DD25-4600-A9F5-B058CE816A3E}" type="presParOf" srcId="{5CB032C1-F3D1-4D1C-9E67-4F1543CEA766}" destId="{FA0362BF-990B-4D88-867C-7EA45AF2152B}" srcOrd="1" destOrd="0" presId="urn:microsoft.com/office/officeart/2005/8/layout/orgChart1"/>
    <dgm:cxn modelId="{1B68B489-CC92-4203-A25A-74B471F60C63}" type="presParOf" srcId="{DB83C8B0-4A78-4D68-8138-405E5798D09C}" destId="{8F48F5DA-D112-4439-AB5F-7766BABB7ACB}" srcOrd="1" destOrd="0" presId="urn:microsoft.com/office/officeart/2005/8/layout/orgChart1"/>
    <dgm:cxn modelId="{6614C747-5E31-4CE3-BDA5-69A7BE9DABD7}" type="presParOf" srcId="{DB83C8B0-4A78-4D68-8138-405E5798D09C}" destId="{D3A67C5F-8C53-4ABE-BAE9-398F042CFB7A}" srcOrd="2" destOrd="0" presId="urn:microsoft.com/office/officeart/2005/8/layout/orgChart1"/>
    <dgm:cxn modelId="{9B4DB8F8-FB70-458B-B3E4-53738F1E8379}" type="presParOf" srcId="{84E2C2C8-84CB-4501-831A-EF08BB8A4B6F}" destId="{8BB1B99E-EC43-4107-9181-3F891696E566}" srcOrd="8" destOrd="0" presId="urn:microsoft.com/office/officeart/2005/8/layout/orgChart1"/>
    <dgm:cxn modelId="{09672F9A-719F-435D-9A20-BE16243C4E49}" type="presParOf" srcId="{84E2C2C8-84CB-4501-831A-EF08BB8A4B6F}" destId="{3B5ED317-B5CA-4A4C-99ED-8E35E0B8628A}" srcOrd="9" destOrd="0" presId="urn:microsoft.com/office/officeart/2005/8/layout/orgChart1"/>
    <dgm:cxn modelId="{6FFE381E-209B-4403-88AE-E43A0F830E73}" type="presParOf" srcId="{3B5ED317-B5CA-4A4C-99ED-8E35E0B8628A}" destId="{320DBC86-2074-4B0F-8F59-685F2E2BE3E5}" srcOrd="0" destOrd="0" presId="urn:microsoft.com/office/officeart/2005/8/layout/orgChart1"/>
    <dgm:cxn modelId="{4195AF86-E895-4012-B11D-CD6417A0DB2D}" type="presParOf" srcId="{320DBC86-2074-4B0F-8F59-685F2E2BE3E5}" destId="{AE12F4AD-8148-4676-A16B-2C593A1F7654}" srcOrd="0" destOrd="0" presId="urn:microsoft.com/office/officeart/2005/8/layout/orgChart1"/>
    <dgm:cxn modelId="{EA62AE82-93DD-410E-9149-0E2CC0EC171A}" type="presParOf" srcId="{320DBC86-2074-4B0F-8F59-685F2E2BE3E5}" destId="{2CD70413-172D-48B7-AB48-DCA72868D642}" srcOrd="1" destOrd="0" presId="urn:microsoft.com/office/officeart/2005/8/layout/orgChart1"/>
    <dgm:cxn modelId="{180E1721-B7DD-4F76-8BD6-9DE8CEA1F0F0}" type="presParOf" srcId="{3B5ED317-B5CA-4A4C-99ED-8E35E0B8628A}" destId="{498A793E-13A5-4C7D-9363-1146A8548089}" srcOrd="1" destOrd="0" presId="urn:microsoft.com/office/officeart/2005/8/layout/orgChart1"/>
    <dgm:cxn modelId="{49B24C7D-2781-42BE-AB68-C6B28CD60894}" type="presParOf" srcId="{498A793E-13A5-4C7D-9363-1146A8548089}" destId="{B3E51BBA-AB0E-4980-B702-8E1B5BE0564A}" srcOrd="0" destOrd="0" presId="urn:microsoft.com/office/officeart/2005/8/layout/orgChart1"/>
    <dgm:cxn modelId="{FC5A08C3-D7C7-4EAC-843D-4E277E7E5571}" type="presParOf" srcId="{498A793E-13A5-4C7D-9363-1146A8548089}" destId="{41090F74-A47F-44ED-99E7-FDA360AAC739}" srcOrd="1" destOrd="0" presId="urn:microsoft.com/office/officeart/2005/8/layout/orgChart1"/>
    <dgm:cxn modelId="{B194DC24-A620-45FD-A079-BCDCB6DCD361}" type="presParOf" srcId="{41090F74-A47F-44ED-99E7-FDA360AAC739}" destId="{1FE87D0C-1199-411A-901A-9B53E8D6C0DF}" srcOrd="0" destOrd="0" presId="urn:microsoft.com/office/officeart/2005/8/layout/orgChart1"/>
    <dgm:cxn modelId="{AEA78AA1-4101-4336-B3F8-2ED1B315A3C7}" type="presParOf" srcId="{1FE87D0C-1199-411A-901A-9B53E8D6C0DF}" destId="{DF1943F3-EAFE-49FE-A320-882484DEE38B}" srcOrd="0" destOrd="0" presId="urn:microsoft.com/office/officeart/2005/8/layout/orgChart1"/>
    <dgm:cxn modelId="{CD67411A-F84A-4865-B9D5-293CFFCAAA72}" type="presParOf" srcId="{1FE87D0C-1199-411A-901A-9B53E8D6C0DF}" destId="{B4BF7356-438B-418C-BB8F-77C66D699A65}" srcOrd="1" destOrd="0" presId="urn:microsoft.com/office/officeart/2005/8/layout/orgChart1"/>
    <dgm:cxn modelId="{C992685B-3E2E-4202-945C-9E01EA928583}" type="presParOf" srcId="{41090F74-A47F-44ED-99E7-FDA360AAC739}" destId="{336D7FBE-E4CC-43D8-99ED-A8F03D58667C}" srcOrd="1" destOrd="0" presId="urn:microsoft.com/office/officeart/2005/8/layout/orgChart1"/>
    <dgm:cxn modelId="{5EF51EC4-A512-476B-92FA-180693548CCC}" type="presParOf" srcId="{41090F74-A47F-44ED-99E7-FDA360AAC739}" destId="{61056847-03E7-43A5-B6B2-6DB468F7E2C7}" srcOrd="2" destOrd="0" presId="urn:microsoft.com/office/officeart/2005/8/layout/orgChart1"/>
    <dgm:cxn modelId="{C3C367E3-536E-41C2-A391-0EA1175D1125}" type="presParOf" srcId="{498A793E-13A5-4C7D-9363-1146A8548089}" destId="{EABA0E35-81B0-4796-9FAB-8F91DDB99D5D}" srcOrd="2" destOrd="0" presId="urn:microsoft.com/office/officeart/2005/8/layout/orgChart1"/>
    <dgm:cxn modelId="{8C5073B7-AEA0-49CC-8397-E9E58A8862D6}" type="presParOf" srcId="{498A793E-13A5-4C7D-9363-1146A8548089}" destId="{FB8963AB-3825-490E-8BF1-0EE2FD50269A}" srcOrd="3" destOrd="0" presId="urn:microsoft.com/office/officeart/2005/8/layout/orgChart1"/>
    <dgm:cxn modelId="{910CA0CD-451D-44B6-AB44-E8FE2D3FE92B}" type="presParOf" srcId="{FB8963AB-3825-490E-8BF1-0EE2FD50269A}" destId="{EE88D2D8-2E79-43CC-8A76-C78E050D4E40}" srcOrd="0" destOrd="0" presId="urn:microsoft.com/office/officeart/2005/8/layout/orgChart1"/>
    <dgm:cxn modelId="{3299C6E9-C428-4A77-B494-34A675AD3B75}" type="presParOf" srcId="{EE88D2D8-2E79-43CC-8A76-C78E050D4E40}" destId="{A53107CB-7400-498F-B118-9A7D2FF6B68B}" srcOrd="0" destOrd="0" presId="urn:microsoft.com/office/officeart/2005/8/layout/orgChart1"/>
    <dgm:cxn modelId="{E4F1F4AA-18F9-42A1-91BD-295EC6661B59}" type="presParOf" srcId="{EE88D2D8-2E79-43CC-8A76-C78E050D4E40}" destId="{55D9F411-55DF-4B66-8BE7-C4C8AD4F9931}" srcOrd="1" destOrd="0" presId="urn:microsoft.com/office/officeart/2005/8/layout/orgChart1"/>
    <dgm:cxn modelId="{DE087135-D2B8-4BE3-B551-9650F8A0A598}" type="presParOf" srcId="{FB8963AB-3825-490E-8BF1-0EE2FD50269A}" destId="{08C12CFF-F459-4181-B0D7-78CF6D5F67F8}" srcOrd="1" destOrd="0" presId="urn:microsoft.com/office/officeart/2005/8/layout/orgChart1"/>
    <dgm:cxn modelId="{F48AABCF-2833-4547-851E-7CF5E62C6A45}" type="presParOf" srcId="{FB8963AB-3825-490E-8BF1-0EE2FD50269A}" destId="{E5D01875-13D6-4BE0-8579-A4D94495537D}" srcOrd="2" destOrd="0" presId="urn:microsoft.com/office/officeart/2005/8/layout/orgChart1"/>
    <dgm:cxn modelId="{D8F37B7E-FC27-4135-A5F6-C3B2406E5CCC}" type="presParOf" srcId="{3B5ED317-B5CA-4A4C-99ED-8E35E0B8628A}" destId="{7EBEF753-4BAB-4520-82DD-106434D8C9E9}" srcOrd="2" destOrd="0" presId="urn:microsoft.com/office/officeart/2005/8/layout/orgChart1"/>
    <dgm:cxn modelId="{06232C40-8A64-4737-904A-4641133786DC}" type="presParOf" srcId="{84E2C2C8-84CB-4501-831A-EF08BB8A4B6F}" destId="{ED88D244-7DF4-4907-B97A-C67AC8C2F82F}" srcOrd="10" destOrd="0" presId="urn:microsoft.com/office/officeart/2005/8/layout/orgChart1"/>
    <dgm:cxn modelId="{C45B4537-5BF0-432A-B5BA-A3FD411F6B98}" type="presParOf" srcId="{84E2C2C8-84CB-4501-831A-EF08BB8A4B6F}" destId="{61CE3CAC-0046-4E35-A92C-B9DC9260DEA8}" srcOrd="11" destOrd="0" presId="urn:microsoft.com/office/officeart/2005/8/layout/orgChart1"/>
    <dgm:cxn modelId="{198526AE-801C-46CE-B004-8AFB68C3FB9C}" type="presParOf" srcId="{61CE3CAC-0046-4E35-A92C-B9DC9260DEA8}" destId="{39FF4233-11E5-4F9B-B6F0-F316302D976D}" srcOrd="0" destOrd="0" presId="urn:microsoft.com/office/officeart/2005/8/layout/orgChart1"/>
    <dgm:cxn modelId="{7253D007-CC42-4E2D-889E-A6D4F8A31010}" type="presParOf" srcId="{39FF4233-11E5-4F9B-B6F0-F316302D976D}" destId="{C23F0AFF-763E-40C7-B0C2-7BE83A3A478A}" srcOrd="0" destOrd="0" presId="urn:microsoft.com/office/officeart/2005/8/layout/orgChart1"/>
    <dgm:cxn modelId="{7A543C53-0A17-4424-BC60-36E4757F1030}" type="presParOf" srcId="{39FF4233-11E5-4F9B-B6F0-F316302D976D}" destId="{F6DD86A7-09A4-4C59-A483-51C5086D356E}" srcOrd="1" destOrd="0" presId="urn:microsoft.com/office/officeart/2005/8/layout/orgChart1"/>
    <dgm:cxn modelId="{F2A0EFAC-CD47-46CA-8BD6-572A74DBF7C1}" type="presParOf" srcId="{61CE3CAC-0046-4E35-A92C-B9DC9260DEA8}" destId="{3ABEB98A-A7F2-486D-9A65-31398FB04486}" srcOrd="1" destOrd="0" presId="urn:microsoft.com/office/officeart/2005/8/layout/orgChart1"/>
    <dgm:cxn modelId="{ABB09043-4285-4D3C-A79A-8E12944874D3}" type="presParOf" srcId="{61CE3CAC-0046-4E35-A92C-B9DC9260DEA8}" destId="{F2D02759-4C7A-4F7E-9632-C3A1AA932E7D}" srcOrd="2" destOrd="0" presId="urn:microsoft.com/office/officeart/2005/8/layout/orgChart1"/>
    <dgm:cxn modelId="{70EFB645-85D2-410A-AC22-3E1F267FBEDA}" type="presParOf" srcId="{84E2C2C8-84CB-4501-831A-EF08BB8A4B6F}" destId="{726FC4C3-9FE7-456E-9EAC-A806E7B2EF73}" srcOrd="12" destOrd="0" presId="urn:microsoft.com/office/officeart/2005/8/layout/orgChart1"/>
    <dgm:cxn modelId="{E106174F-508B-4AE2-8AD7-0B93AFCD1381}" type="presParOf" srcId="{84E2C2C8-84CB-4501-831A-EF08BB8A4B6F}" destId="{5E176032-C0B5-4E80-A882-778E187C1D5A}" srcOrd="13" destOrd="0" presId="urn:microsoft.com/office/officeart/2005/8/layout/orgChart1"/>
    <dgm:cxn modelId="{1D51BC51-3FB9-4908-A31D-FD6A9579B1D1}" type="presParOf" srcId="{5E176032-C0B5-4E80-A882-778E187C1D5A}" destId="{58D6B267-5B15-4F0B-88B6-FEC825A051E3}" srcOrd="0" destOrd="0" presId="urn:microsoft.com/office/officeart/2005/8/layout/orgChart1"/>
    <dgm:cxn modelId="{75A93268-9D9E-4FE2-949D-33AA932583A8}" type="presParOf" srcId="{58D6B267-5B15-4F0B-88B6-FEC825A051E3}" destId="{2EF54E63-7CFC-4070-8D12-EDCEBF5539CC}" srcOrd="0" destOrd="0" presId="urn:microsoft.com/office/officeart/2005/8/layout/orgChart1"/>
    <dgm:cxn modelId="{27D33F88-CC62-46F9-8F8A-A646E0FC8090}" type="presParOf" srcId="{58D6B267-5B15-4F0B-88B6-FEC825A051E3}" destId="{152F53BC-B685-40C5-A12A-0C1FD9D76852}" srcOrd="1" destOrd="0" presId="urn:microsoft.com/office/officeart/2005/8/layout/orgChart1"/>
    <dgm:cxn modelId="{9ADEE613-F6D7-4953-A757-82A4363DB08F}" type="presParOf" srcId="{5E176032-C0B5-4E80-A882-778E187C1D5A}" destId="{E1C7E432-CA09-49AB-99A9-02E23668A70B}" srcOrd="1" destOrd="0" presId="urn:microsoft.com/office/officeart/2005/8/layout/orgChart1"/>
    <dgm:cxn modelId="{D91AA57F-4567-48DF-A129-ECFF0B5C44F3}" type="presParOf" srcId="{5E176032-C0B5-4E80-A882-778E187C1D5A}" destId="{5E6A467F-FD5F-4C70-A94B-3B4EB85EFDFA}" srcOrd="2" destOrd="0" presId="urn:microsoft.com/office/officeart/2005/8/layout/orgChart1"/>
    <dgm:cxn modelId="{44667751-B54A-4274-8F77-164F66661BE0}" type="presParOf" srcId="{B4BCDDB6-C09C-45C1-91AD-325E3C8ADB5A}" destId="{143881EB-398E-4ED0-8CC1-CE44C4262E3F}" srcOrd="2" destOrd="0" presId="urn:microsoft.com/office/officeart/2005/8/layout/orgChart1"/>
    <dgm:cxn modelId="{89AC94EA-B19D-4963-BC9D-0D75EC6678B4}" type="presParOf" srcId="{9AF5512F-AB17-42D8-B230-C8377E746E76}" destId="{360FBDD1-8908-42B7-832C-69A4708DCCD0}" srcOrd="2" destOrd="0" presId="urn:microsoft.com/office/officeart/2005/8/layout/orgChart1"/>
    <dgm:cxn modelId="{09BBAEC3-A23F-49A6-ACEB-CC49F288E656}" type="presParOf" srcId="{C35574E9-68C9-414A-B19C-924E199A0524}" destId="{7DED3FFD-FFA7-4F9B-BF64-49BEEF87466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FC4C3-9FE7-456E-9EAC-A806E7B2EF73}">
      <dsp:nvSpPr>
        <dsp:cNvPr id="0" name=""/>
        <dsp:cNvSpPr/>
      </dsp:nvSpPr>
      <dsp:spPr>
        <a:xfrm>
          <a:off x="8199858" y="3391163"/>
          <a:ext cx="5117472" cy="247925"/>
        </a:xfrm>
        <a:custGeom>
          <a:avLst/>
          <a:gdLst/>
          <a:ahLst/>
          <a:cxnLst/>
          <a:rect l="0" t="0" r="0" b="0"/>
          <a:pathLst>
            <a:path>
              <a:moveTo>
                <a:pt x="0" y="0"/>
              </a:moveTo>
              <a:lnTo>
                <a:pt x="0" y="123962"/>
              </a:lnTo>
              <a:lnTo>
                <a:pt x="5117472" y="123962"/>
              </a:lnTo>
              <a:lnTo>
                <a:pt x="5117472"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88D244-7DF4-4907-B97A-C67AC8C2F82F}">
      <dsp:nvSpPr>
        <dsp:cNvPr id="0" name=""/>
        <dsp:cNvSpPr/>
      </dsp:nvSpPr>
      <dsp:spPr>
        <a:xfrm>
          <a:off x="8199858" y="3391163"/>
          <a:ext cx="3688950" cy="247925"/>
        </a:xfrm>
        <a:custGeom>
          <a:avLst/>
          <a:gdLst/>
          <a:ahLst/>
          <a:cxnLst/>
          <a:rect l="0" t="0" r="0" b="0"/>
          <a:pathLst>
            <a:path>
              <a:moveTo>
                <a:pt x="0" y="0"/>
              </a:moveTo>
              <a:lnTo>
                <a:pt x="0" y="123962"/>
              </a:lnTo>
              <a:lnTo>
                <a:pt x="3688950" y="123962"/>
              </a:lnTo>
              <a:lnTo>
                <a:pt x="368895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ABA0E35-81B0-4796-9FAB-8F91DDB99D5D}">
      <dsp:nvSpPr>
        <dsp:cNvPr id="0" name=""/>
        <dsp:cNvSpPr/>
      </dsp:nvSpPr>
      <dsp:spPr>
        <a:xfrm>
          <a:off x="9988049" y="4229386"/>
          <a:ext cx="177089" cy="1381297"/>
        </a:xfrm>
        <a:custGeom>
          <a:avLst/>
          <a:gdLst/>
          <a:ahLst/>
          <a:cxnLst/>
          <a:rect l="0" t="0" r="0" b="0"/>
          <a:pathLst>
            <a:path>
              <a:moveTo>
                <a:pt x="0" y="0"/>
              </a:moveTo>
              <a:lnTo>
                <a:pt x="0" y="1381297"/>
              </a:lnTo>
              <a:lnTo>
                <a:pt x="177089" y="1381297"/>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3E51BBA-AB0E-4980-B702-8E1B5BE0564A}">
      <dsp:nvSpPr>
        <dsp:cNvPr id="0" name=""/>
        <dsp:cNvSpPr/>
      </dsp:nvSpPr>
      <dsp:spPr>
        <a:xfrm>
          <a:off x="9988049" y="4229386"/>
          <a:ext cx="177089" cy="543074"/>
        </a:xfrm>
        <a:custGeom>
          <a:avLst/>
          <a:gdLst/>
          <a:ahLst/>
          <a:cxnLst/>
          <a:rect l="0" t="0" r="0" b="0"/>
          <a:pathLst>
            <a:path>
              <a:moveTo>
                <a:pt x="0" y="0"/>
              </a:moveTo>
              <a:lnTo>
                <a:pt x="0" y="543074"/>
              </a:lnTo>
              <a:lnTo>
                <a:pt x="177089" y="543074"/>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BB1B99E-EC43-4107-9181-3F891696E566}">
      <dsp:nvSpPr>
        <dsp:cNvPr id="0" name=""/>
        <dsp:cNvSpPr/>
      </dsp:nvSpPr>
      <dsp:spPr>
        <a:xfrm>
          <a:off x="8199858" y="3391163"/>
          <a:ext cx="2260428" cy="247925"/>
        </a:xfrm>
        <a:custGeom>
          <a:avLst/>
          <a:gdLst/>
          <a:ahLst/>
          <a:cxnLst/>
          <a:rect l="0" t="0" r="0" b="0"/>
          <a:pathLst>
            <a:path>
              <a:moveTo>
                <a:pt x="0" y="0"/>
              </a:moveTo>
              <a:lnTo>
                <a:pt x="0" y="123962"/>
              </a:lnTo>
              <a:lnTo>
                <a:pt x="2260428" y="123962"/>
              </a:lnTo>
              <a:lnTo>
                <a:pt x="2260428"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7E59342-6104-4F76-87CB-7BC067D058FC}">
      <dsp:nvSpPr>
        <dsp:cNvPr id="0" name=""/>
        <dsp:cNvSpPr/>
      </dsp:nvSpPr>
      <dsp:spPr>
        <a:xfrm>
          <a:off x="8199858" y="3391163"/>
          <a:ext cx="831907" cy="247925"/>
        </a:xfrm>
        <a:custGeom>
          <a:avLst/>
          <a:gdLst/>
          <a:ahLst/>
          <a:cxnLst/>
          <a:rect l="0" t="0" r="0" b="0"/>
          <a:pathLst>
            <a:path>
              <a:moveTo>
                <a:pt x="0" y="0"/>
              </a:moveTo>
              <a:lnTo>
                <a:pt x="0" y="123962"/>
              </a:lnTo>
              <a:lnTo>
                <a:pt x="831907" y="123962"/>
              </a:lnTo>
              <a:lnTo>
                <a:pt x="831907"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F88693D-5978-44B1-AC09-4CB686ECA661}">
      <dsp:nvSpPr>
        <dsp:cNvPr id="0" name=""/>
        <dsp:cNvSpPr/>
      </dsp:nvSpPr>
      <dsp:spPr>
        <a:xfrm>
          <a:off x="7603244" y="3391163"/>
          <a:ext cx="596614" cy="247925"/>
        </a:xfrm>
        <a:custGeom>
          <a:avLst/>
          <a:gdLst/>
          <a:ahLst/>
          <a:cxnLst/>
          <a:rect l="0" t="0" r="0" b="0"/>
          <a:pathLst>
            <a:path>
              <a:moveTo>
                <a:pt x="596614" y="0"/>
              </a:moveTo>
              <a:lnTo>
                <a:pt x="596614" y="123962"/>
              </a:lnTo>
              <a:lnTo>
                <a:pt x="0" y="123962"/>
              </a:lnTo>
              <a:lnTo>
                <a:pt x="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5A04BAF-1B17-4CEC-950A-4E7D94D4E422}">
      <dsp:nvSpPr>
        <dsp:cNvPr id="0" name=""/>
        <dsp:cNvSpPr/>
      </dsp:nvSpPr>
      <dsp:spPr>
        <a:xfrm>
          <a:off x="6478519" y="5581228"/>
          <a:ext cx="177089" cy="543074"/>
        </a:xfrm>
        <a:custGeom>
          <a:avLst/>
          <a:gdLst/>
          <a:ahLst/>
          <a:cxnLst/>
          <a:rect l="0" t="0" r="0" b="0"/>
          <a:pathLst>
            <a:path>
              <a:moveTo>
                <a:pt x="0" y="0"/>
              </a:moveTo>
              <a:lnTo>
                <a:pt x="0" y="543074"/>
              </a:lnTo>
              <a:lnTo>
                <a:pt x="177089" y="543074"/>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4E67236-36BD-4676-AB17-67D9733672BF}">
      <dsp:nvSpPr>
        <dsp:cNvPr id="0" name=""/>
        <dsp:cNvSpPr/>
      </dsp:nvSpPr>
      <dsp:spPr>
        <a:xfrm>
          <a:off x="6236497" y="4486195"/>
          <a:ext cx="714260" cy="247925"/>
        </a:xfrm>
        <a:custGeom>
          <a:avLst/>
          <a:gdLst/>
          <a:ahLst/>
          <a:cxnLst/>
          <a:rect l="0" t="0" r="0" b="0"/>
          <a:pathLst>
            <a:path>
              <a:moveTo>
                <a:pt x="0" y="0"/>
              </a:moveTo>
              <a:lnTo>
                <a:pt x="0" y="123962"/>
              </a:lnTo>
              <a:lnTo>
                <a:pt x="714260" y="123962"/>
              </a:lnTo>
              <a:lnTo>
                <a:pt x="71426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8F97118-DCF3-4969-ABC8-49E55DC2173C}">
      <dsp:nvSpPr>
        <dsp:cNvPr id="0" name=""/>
        <dsp:cNvSpPr/>
      </dsp:nvSpPr>
      <dsp:spPr>
        <a:xfrm>
          <a:off x="5049998" y="5667595"/>
          <a:ext cx="177089" cy="543074"/>
        </a:xfrm>
        <a:custGeom>
          <a:avLst/>
          <a:gdLst/>
          <a:ahLst/>
          <a:cxnLst/>
          <a:rect l="0" t="0" r="0" b="0"/>
          <a:pathLst>
            <a:path>
              <a:moveTo>
                <a:pt x="0" y="0"/>
              </a:moveTo>
              <a:lnTo>
                <a:pt x="0" y="543074"/>
              </a:lnTo>
              <a:lnTo>
                <a:pt x="177089" y="543074"/>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DFBD6F9-D0DA-4CE6-AB77-6E1459818ABD}">
      <dsp:nvSpPr>
        <dsp:cNvPr id="0" name=""/>
        <dsp:cNvSpPr/>
      </dsp:nvSpPr>
      <dsp:spPr>
        <a:xfrm>
          <a:off x="5522236" y="4486195"/>
          <a:ext cx="714260" cy="247925"/>
        </a:xfrm>
        <a:custGeom>
          <a:avLst/>
          <a:gdLst/>
          <a:ahLst/>
          <a:cxnLst/>
          <a:rect l="0" t="0" r="0" b="0"/>
          <a:pathLst>
            <a:path>
              <a:moveTo>
                <a:pt x="714260" y="0"/>
              </a:moveTo>
              <a:lnTo>
                <a:pt x="714260" y="123962"/>
              </a:lnTo>
              <a:lnTo>
                <a:pt x="0" y="123962"/>
              </a:lnTo>
              <a:lnTo>
                <a:pt x="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F0E8CBAE-73AB-4737-97D7-FBE2F49D8CD2}">
      <dsp:nvSpPr>
        <dsp:cNvPr id="0" name=""/>
        <dsp:cNvSpPr/>
      </dsp:nvSpPr>
      <dsp:spPr>
        <a:xfrm>
          <a:off x="6236497" y="3391163"/>
          <a:ext cx="1963361" cy="247925"/>
        </a:xfrm>
        <a:custGeom>
          <a:avLst/>
          <a:gdLst/>
          <a:ahLst/>
          <a:cxnLst/>
          <a:rect l="0" t="0" r="0" b="0"/>
          <a:pathLst>
            <a:path>
              <a:moveTo>
                <a:pt x="1963361" y="0"/>
              </a:moveTo>
              <a:lnTo>
                <a:pt x="1963361" y="123962"/>
              </a:lnTo>
              <a:lnTo>
                <a:pt x="0" y="123962"/>
              </a:lnTo>
              <a:lnTo>
                <a:pt x="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B2D9219E-2C99-419F-9386-A17B1CFB43E7}">
      <dsp:nvSpPr>
        <dsp:cNvPr id="0" name=""/>
        <dsp:cNvSpPr/>
      </dsp:nvSpPr>
      <dsp:spPr>
        <a:xfrm>
          <a:off x="3621476" y="5664968"/>
          <a:ext cx="177089" cy="543074"/>
        </a:xfrm>
        <a:custGeom>
          <a:avLst/>
          <a:gdLst/>
          <a:ahLst/>
          <a:cxnLst/>
          <a:rect l="0" t="0" r="0" b="0"/>
          <a:pathLst>
            <a:path>
              <a:moveTo>
                <a:pt x="0" y="0"/>
              </a:moveTo>
              <a:lnTo>
                <a:pt x="0" y="543074"/>
              </a:lnTo>
              <a:lnTo>
                <a:pt x="177089" y="543074"/>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F29D875-1B39-420A-B3E5-75FC59649287}">
      <dsp:nvSpPr>
        <dsp:cNvPr id="0" name=""/>
        <dsp:cNvSpPr/>
      </dsp:nvSpPr>
      <dsp:spPr>
        <a:xfrm>
          <a:off x="3379454" y="4441527"/>
          <a:ext cx="714260" cy="247925"/>
        </a:xfrm>
        <a:custGeom>
          <a:avLst/>
          <a:gdLst/>
          <a:ahLst/>
          <a:cxnLst/>
          <a:rect l="0" t="0" r="0" b="0"/>
          <a:pathLst>
            <a:path>
              <a:moveTo>
                <a:pt x="0" y="0"/>
              </a:moveTo>
              <a:lnTo>
                <a:pt x="0" y="123962"/>
              </a:lnTo>
              <a:lnTo>
                <a:pt x="714260" y="123962"/>
              </a:lnTo>
              <a:lnTo>
                <a:pt x="71426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D74DF7C-CF24-4C67-8D85-D0116D52D999}">
      <dsp:nvSpPr>
        <dsp:cNvPr id="0" name=""/>
        <dsp:cNvSpPr/>
      </dsp:nvSpPr>
      <dsp:spPr>
        <a:xfrm>
          <a:off x="2192955" y="5545421"/>
          <a:ext cx="177089" cy="543074"/>
        </a:xfrm>
        <a:custGeom>
          <a:avLst/>
          <a:gdLst/>
          <a:ahLst/>
          <a:cxnLst/>
          <a:rect l="0" t="0" r="0" b="0"/>
          <a:pathLst>
            <a:path>
              <a:moveTo>
                <a:pt x="0" y="0"/>
              </a:moveTo>
              <a:lnTo>
                <a:pt x="0" y="543074"/>
              </a:lnTo>
              <a:lnTo>
                <a:pt x="177089" y="543074"/>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1646D41-A588-470C-8724-CC28B7B68814}">
      <dsp:nvSpPr>
        <dsp:cNvPr id="0" name=""/>
        <dsp:cNvSpPr/>
      </dsp:nvSpPr>
      <dsp:spPr>
        <a:xfrm>
          <a:off x="2665193" y="4441527"/>
          <a:ext cx="714260" cy="247925"/>
        </a:xfrm>
        <a:custGeom>
          <a:avLst/>
          <a:gdLst/>
          <a:ahLst/>
          <a:cxnLst/>
          <a:rect l="0" t="0" r="0" b="0"/>
          <a:pathLst>
            <a:path>
              <a:moveTo>
                <a:pt x="714260" y="0"/>
              </a:moveTo>
              <a:lnTo>
                <a:pt x="714260" y="123962"/>
              </a:lnTo>
              <a:lnTo>
                <a:pt x="0" y="123962"/>
              </a:lnTo>
              <a:lnTo>
                <a:pt x="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F4F866F-6915-4AB4-B52E-E6BA6536DBF5}">
      <dsp:nvSpPr>
        <dsp:cNvPr id="0" name=""/>
        <dsp:cNvSpPr/>
      </dsp:nvSpPr>
      <dsp:spPr>
        <a:xfrm>
          <a:off x="3379454" y="3391163"/>
          <a:ext cx="4820404" cy="247925"/>
        </a:xfrm>
        <a:custGeom>
          <a:avLst/>
          <a:gdLst/>
          <a:ahLst/>
          <a:cxnLst/>
          <a:rect l="0" t="0" r="0" b="0"/>
          <a:pathLst>
            <a:path>
              <a:moveTo>
                <a:pt x="4820404" y="0"/>
              </a:moveTo>
              <a:lnTo>
                <a:pt x="4820404" y="123962"/>
              </a:lnTo>
              <a:lnTo>
                <a:pt x="0" y="123962"/>
              </a:lnTo>
              <a:lnTo>
                <a:pt x="0" y="247925"/>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4602E8C-4983-4D9A-AC31-C189C36BD098}">
      <dsp:nvSpPr>
        <dsp:cNvPr id="0" name=""/>
        <dsp:cNvSpPr/>
      </dsp:nvSpPr>
      <dsp:spPr>
        <a:xfrm>
          <a:off x="4399138" y="2552939"/>
          <a:ext cx="3800720" cy="247925"/>
        </a:xfrm>
        <a:custGeom>
          <a:avLst/>
          <a:gdLst/>
          <a:ahLst/>
          <a:cxnLst/>
          <a:rect l="0" t="0" r="0" b="0"/>
          <a:pathLst>
            <a:path>
              <a:moveTo>
                <a:pt x="0" y="0"/>
              </a:moveTo>
              <a:lnTo>
                <a:pt x="0" y="123962"/>
              </a:lnTo>
              <a:lnTo>
                <a:pt x="3800720" y="123962"/>
              </a:lnTo>
              <a:lnTo>
                <a:pt x="3800720" y="247925"/>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F19E9CA-1944-49BC-9AB4-DDBD9FD33FDD}">
      <dsp:nvSpPr>
        <dsp:cNvPr id="0" name=""/>
        <dsp:cNvSpPr/>
      </dsp:nvSpPr>
      <dsp:spPr>
        <a:xfrm>
          <a:off x="126179" y="3391163"/>
          <a:ext cx="177089" cy="2735766"/>
        </a:xfrm>
        <a:custGeom>
          <a:avLst/>
          <a:gdLst/>
          <a:ahLst/>
          <a:cxnLst/>
          <a:rect l="0" t="0" r="0" b="0"/>
          <a:pathLst>
            <a:path>
              <a:moveTo>
                <a:pt x="0" y="0"/>
              </a:moveTo>
              <a:lnTo>
                <a:pt x="0" y="2735766"/>
              </a:lnTo>
              <a:lnTo>
                <a:pt x="177089" y="2735766"/>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6E40BB-1A13-4905-8110-23E4F9CF42DE}">
      <dsp:nvSpPr>
        <dsp:cNvPr id="0" name=""/>
        <dsp:cNvSpPr/>
      </dsp:nvSpPr>
      <dsp:spPr>
        <a:xfrm>
          <a:off x="126179" y="3391163"/>
          <a:ext cx="177089" cy="1822403"/>
        </a:xfrm>
        <a:custGeom>
          <a:avLst/>
          <a:gdLst/>
          <a:ahLst/>
          <a:cxnLst/>
          <a:rect l="0" t="0" r="0" b="0"/>
          <a:pathLst>
            <a:path>
              <a:moveTo>
                <a:pt x="0" y="0"/>
              </a:moveTo>
              <a:lnTo>
                <a:pt x="0" y="1822403"/>
              </a:lnTo>
              <a:lnTo>
                <a:pt x="177089" y="1822403"/>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4041E798-A866-4186-9BD3-25C5B1760789}">
      <dsp:nvSpPr>
        <dsp:cNvPr id="0" name=""/>
        <dsp:cNvSpPr/>
      </dsp:nvSpPr>
      <dsp:spPr>
        <a:xfrm>
          <a:off x="126179" y="3391163"/>
          <a:ext cx="177089" cy="726057"/>
        </a:xfrm>
        <a:custGeom>
          <a:avLst/>
          <a:gdLst/>
          <a:ahLst/>
          <a:cxnLst/>
          <a:rect l="0" t="0" r="0" b="0"/>
          <a:pathLst>
            <a:path>
              <a:moveTo>
                <a:pt x="0" y="0"/>
              </a:moveTo>
              <a:lnTo>
                <a:pt x="0" y="726057"/>
              </a:lnTo>
              <a:lnTo>
                <a:pt x="177089" y="726057"/>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60E9EC95-0D18-4722-88FD-DBB327937276}">
      <dsp:nvSpPr>
        <dsp:cNvPr id="0" name=""/>
        <dsp:cNvSpPr/>
      </dsp:nvSpPr>
      <dsp:spPr>
        <a:xfrm>
          <a:off x="598417" y="2552939"/>
          <a:ext cx="3800720" cy="247925"/>
        </a:xfrm>
        <a:custGeom>
          <a:avLst/>
          <a:gdLst/>
          <a:ahLst/>
          <a:cxnLst/>
          <a:rect l="0" t="0" r="0" b="0"/>
          <a:pathLst>
            <a:path>
              <a:moveTo>
                <a:pt x="3800720" y="0"/>
              </a:moveTo>
              <a:lnTo>
                <a:pt x="3800720" y="123962"/>
              </a:lnTo>
              <a:lnTo>
                <a:pt x="0" y="123962"/>
              </a:lnTo>
              <a:lnTo>
                <a:pt x="0" y="247925"/>
              </a:lnTo>
            </a:path>
          </a:pathLst>
        </a:custGeom>
        <a:noFill/>
        <a:ln w="25400" cap="flat" cmpd="sng" algn="ctr">
          <a:solidFill>
            <a:schemeClr val="accent3">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4FCEF06-4C7F-4A70-A730-1287666B3A0D}">
      <dsp:nvSpPr>
        <dsp:cNvPr id="0" name=""/>
        <dsp:cNvSpPr/>
      </dsp:nvSpPr>
      <dsp:spPr>
        <a:xfrm>
          <a:off x="4353418" y="1199875"/>
          <a:ext cx="91440" cy="247925"/>
        </a:xfrm>
        <a:custGeom>
          <a:avLst/>
          <a:gdLst/>
          <a:ahLst/>
          <a:cxnLst/>
          <a:rect l="0" t="0" r="0" b="0"/>
          <a:pathLst>
            <a:path>
              <a:moveTo>
                <a:pt x="45720" y="0"/>
              </a:moveTo>
              <a:lnTo>
                <a:pt x="45720" y="247925"/>
              </a:lnTo>
            </a:path>
          </a:pathLst>
        </a:custGeom>
        <a:noFill/>
        <a:ln w="25400" cap="flat" cmpd="sng" algn="ctr">
          <a:solidFill>
            <a:schemeClr val="accent2">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E153F40-0407-450A-82F2-8FF38E01F965}">
      <dsp:nvSpPr>
        <dsp:cNvPr id="0" name=""/>
        <dsp:cNvSpPr/>
      </dsp:nvSpPr>
      <dsp:spPr>
        <a:xfrm>
          <a:off x="3323951" y="275982"/>
          <a:ext cx="2150373" cy="923893"/>
        </a:xfrm>
        <a:prstGeom prst="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Engr Akram Uddin                        ( General Manager)</a:t>
          </a:r>
        </a:p>
      </dsp:txBody>
      <dsp:txXfrm>
        <a:off x="3323951" y="275982"/>
        <a:ext cx="2150373" cy="923893"/>
      </dsp:txXfrm>
    </dsp:sp>
    <dsp:sp modelId="{7D56C2EA-DE0E-47D6-B2F3-BCA4E26F6447}">
      <dsp:nvSpPr>
        <dsp:cNvPr id="0" name=""/>
        <dsp:cNvSpPr/>
      </dsp:nvSpPr>
      <dsp:spPr>
        <a:xfrm>
          <a:off x="3340727" y="1447801"/>
          <a:ext cx="2116821" cy="1105138"/>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Engr Mohammed Shahbaz                                ( Operational Manager)</a:t>
          </a:r>
        </a:p>
      </dsp:txBody>
      <dsp:txXfrm>
        <a:off x="3340727" y="1447801"/>
        <a:ext cx="2116821" cy="1105138"/>
      </dsp:txXfrm>
    </dsp:sp>
    <dsp:sp modelId="{8975832E-EE4B-4FF7-ACE8-A0A397789543}">
      <dsp:nvSpPr>
        <dsp:cNvPr id="0" name=""/>
        <dsp:cNvSpPr/>
      </dsp:nvSpPr>
      <dsp:spPr>
        <a:xfrm>
          <a:off x="8119" y="2800864"/>
          <a:ext cx="1180596" cy="590298"/>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Technical Team</a:t>
          </a:r>
        </a:p>
      </dsp:txBody>
      <dsp:txXfrm>
        <a:off x="8119" y="2800864"/>
        <a:ext cx="1180596" cy="590298"/>
      </dsp:txXfrm>
    </dsp:sp>
    <dsp:sp modelId="{C1CB79C9-FC2D-4AD5-85C5-E6D8D51F18DB}">
      <dsp:nvSpPr>
        <dsp:cNvPr id="0" name=""/>
        <dsp:cNvSpPr/>
      </dsp:nvSpPr>
      <dsp:spPr>
        <a:xfrm>
          <a:off x="303268" y="3639088"/>
          <a:ext cx="1816607" cy="956265"/>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Syed Mujeeb                </a:t>
          </a:r>
        </a:p>
        <a:p>
          <a:pPr marL="0" lvl="0" indent="0" algn="ctr" defTabSz="488950">
            <a:lnSpc>
              <a:spcPct val="90000"/>
            </a:lnSpc>
            <a:spcBef>
              <a:spcPct val="0"/>
            </a:spcBef>
            <a:spcAft>
              <a:spcPct val="35000"/>
            </a:spcAft>
            <a:buNone/>
          </a:pPr>
          <a:r>
            <a:rPr lang="en-US" sz="1100" kern="1200" dirty="0">
              <a:solidFill>
                <a:schemeClr val="tx1"/>
              </a:solidFill>
            </a:rPr>
            <a:t>   ( Mechanical Section Head)</a:t>
          </a:r>
        </a:p>
      </dsp:txBody>
      <dsp:txXfrm>
        <a:off x="303268" y="3639088"/>
        <a:ext cx="1816607" cy="956265"/>
      </dsp:txXfrm>
    </dsp:sp>
    <dsp:sp modelId="{FAA90D8B-968F-41AE-8233-3E337C03ACAE}">
      <dsp:nvSpPr>
        <dsp:cNvPr id="0" name=""/>
        <dsp:cNvSpPr/>
      </dsp:nvSpPr>
      <dsp:spPr>
        <a:xfrm>
          <a:off x="303268" y="4843279"/>
          <a:ext cx="1523701" cy="740576"/>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Mohammed Jawwad( Electrical) Section Head)</a:t>
          </a:r>
        </a:p>
      </dsp:txBody>
      <dsp:txXfrm>
        <a:off x="303268" y="4843279"/>
        <a:ext cx="1523701" cy="740576"/>
      </dsp:txXfrm>
    </dsp:sp>
    <dsp:sp modelId="{9F48606E-E7DE-4039-8E25-7ABB1BD2BA77}">
      <dsp:nvSpPr>
        <dsp:cNvPr id="0" name=""/>
        <dsp:cNvSpPr/>
      </dsp:nvSpPr>
      <dsp:spPr>
        <a:xfrm>
          <a:off x="303268" y="5831780"/>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Design Team </a:t>
          </a:r>
        </a:p>
      </dsp:txBody>
      <dsp:txXfrm>
        <a:off x="303268" y="5831780"/>
        <a:ext cx="1180596" cy="590298"/>
      </dsp:txXfrm>
    </dsp:sp>
    <dsp:sp modelId="{BCEFD1C8-19F5-4582-B9C3-99D1867AC3E2}">
      <dsp:nvSpPr>
        <dsp:cNvPr id="0" name=""/>
        <dsp:cNvSpPr/>
      </dsp:nvSpPr>
      <dsp:spPr>
        <a:xfrm>
          <a:off x="7609560" y="2800864"/>
          <a:ext cx="1180596" cy="590298"/>
        </a:xfrm>
        <a:prstGeom prst="rect">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Project Execution Team</a:t>
          </a:r>
        </a:p>
      </dsp:txBody>
      <dsp:txXfrm>
        <a:off x="7609560" y="2800864"/>
        <a:ext cx="1180596" cy="590298"/>
      </dsp:txXfrm>
    </dsp:sp>
    <dsp:sp modelId="{DF44058E-4BEC-43F6-A6A0-B7CA77AA9366}">
      <dsp:nvSpPr>
        <dsp:cNvPr id="0" name=""/>
        <dsp:cNvSpPr/>
      </dsp:nvSpPr>
      <dsp:spPr>
        <a:xfrm>
          <a:off x="2492088" y="3639088"/>
          <a:ext cx="1774731" cy="802439"/>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Syed Atif Ahmed        </a:t>
          </a:r>
        </a:p>
        <a:p>
          <a:pPr marL="0" lvl="0" indent="0" algn="ctr" defTabSz="488950">
            <a:lnSpc>
              <a:spcPct val="90000"/>
            </a:lnSpc>
            <a:spcBef>
              <a:spcPct val="0"/>
            </a:spcBef>
            <a:spcAft>
              <a:spcPct val="35000"/>
            </a:spcAft>
            <a:buNone/>
          </a:pPr>
          <a:r>
            <a:rPr lang="en-US" sz="1100" kern="1200" dirty="0">
              <a:solidFill>
                <a:schemeClr val="tx1"/>
              </a:solidFill>
            </a:rPr>
            <a:t>     ( Project Engineer – Mechanical)</a:t>
          </a:r>
        </a:p>
      </dsp:txBody>
      <dsp:txXfrm>
        <a:off x="2492088" y="3639088"/>
        <a:ext cx="1774731" cy="802439"/>
      </dsp:txXfrm>
    </dsp:sp>
    <dsp:sp modelId="{8E2869ED-6119-495A-9560-FA04A7DCE2B3}">
      <dsp:nvSpPr>
        <dsp:cNvPr id="0" name=""/>
        <dsp:cNvSpPr/>
      </dsp:nvSpPr>
      <dsp:spPr>
        <a:xfrm>
          <a:off x="2074895" y="4689453"/>
          <a:ext cx="1180596" cy="85596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Taqi Ullah (Mechanical Engineer) </a:t>
          </a:r>
        </a:p>
      </dsp:txBody>
      <dsp:txXfrm>
        <a:off x="2074895" y="4689453"/>
        <a:ext cx="1180596" cy="855967"/>
      </dsp:txXfrm>
    </dsp:sp>
    <dsp:sp modelId="{BFA100F8-347B-471C-94BF-02D8AF5BFA10}">
      <dsp:nvSpPr>
        <dsp:cNvPr id="0" name=""/>
        <dsp:cNvSpPr/>
      </dsp:nvSpPr>
      <dsp:spPr>
        <a:xfrm>
          <a:off x="2370044" y="5793346"/>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Field Teams</a:t>
          </a:r>
        </a:p>
      </dsp:txBody>
      <dsp:txXfrm>
        <a:off x="2370044" y="5793346"/>
        <a:ext cx="1180596" cy="590298"/>
      </dsp:txXfrm>
    </dsp:sp>
    <dsp:sp modelId="{37A2BC06-0EF9-4FBA-9987-EBEB327077E7}">
      <dsp:nvSpPr>
        <dsp:cNvPr id="0" name=""/>
        <dsp:cNvSpPr/>
      </dsp:nvSpPr>
      <dsp:spPr>
        <a:xfrm>
          <a:off x="3503417" y="4689453"/>
          <a:ext cx="1180596" cy="975514"/>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Salman                              ( Mechanical Engineer)</a:t>
          </a:r>
        </a:p>
      </dsp:txBody>
      <dsp:txXfrm>
        <a:off x="3503417" y="4689453"/>
        <a:ext cx="1180596" cy="975514"/>
      </dsp:txXfrm>
    </dsp:sp>
    <dsp:sp modelId="{8493212B-0AA5-4160-AF06-92D38649244B}">
      <dsp:nvSpPr>
        <dsp:cNvPr id="0" name=""/>
        <dsp:cNvSpPr/>
      </dsp:nvSpPr>
      <dsp:spPr>
        <a:xfrm>
          <a:off x="3798566" y="5912893"/>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Field Teams</a:t>
          </a:r>
        </a:p>
      </dsp:txBody>
      <dsp:txXfrm>
        <a:off x="3798566" y="5912893"/>
        <a:ext cx="1180596" cy="590298"/>
      </dsp:txXfrm>
    </dsp:sp>
    <dsp:sp modelId="{0F65D006-1852-427B-8289-D3525AB62C1B}">
      <dsp:nvSpPr>
        <dsp:cNvPr id="0" name=""/>
        <dsp:cNvSpPr/>
      </dsp:nvSpPr>
      <dsp:spPr>
        <a:xfrm>
          <a:off x="5707974" y="3639088"/>
          <a:ext cx="1057046" cy="84710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solidFill>
                <a:schemeClr val="tx1"/>
              </a:solidFill>
            </a:rPr>
            <a:t>Elect Engr Abdul Aziz ( Project Engineer )</a:t>
          </a:r>
        </a:p>
      </dsp:txBody>
      <dsp:txXfrm>
        <a:off x="5707974" y="3639088"/>
        <a:ext cx="1057046" cy="847107"/>
      </dsp:txXfrm>
    </dsp:sp>
    <dsp:sp modelId="{67009DD2-7EAD-48B3-9379-A4418D8E9512}">
      <dsp:nvSpPr>
        <dsp:cNvPr id="0" name=""/>
        <dsp:cNvSpPr/>
      </dsp:nvSpPr>
      <dsp:spPr>
        <a:xfrm>
          <a:off x="4931938" y="4734121"/>
          <a:ext cx="1180596" cy="933473"/>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Mirza Omar (Site Engineer – Electrical)</a:t>
          </a:r>
        </a:p>
      </dsp:txBody>
      <dsp:txXfrm>
        <a:off x="4931938" y="4734121"/>
        <a:ext cx="1180596" cy="933473"/>
      </dsp:txXfrm>
    </dsp:sp>
    <dsp:sp modelId="{80CBFE8E-22BC-4B8F-9910-1AEA624B8574}">
      <dsp:nvSpPr>
        <dsp:cNvPr id="0" name=""/>
        <dsp:cNvSpPr/>
      </dsp:nvSpPr>
      <dsp:spPr>
        <a:xfrm>
          <a:off x="5227087" y="5915520"/>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Field Teams</a:t>
          </a:r>
        </a:p>
      </dsp:txBody>
      <dsp:txXfrm>
        <a:off x="5227087" y="5915520"/>
        <a:ext cx="1180596" cy="590298"/>
      </dsp:txXfrm>
    </dsp:sp>
    <dsp:sp modelId="{9546C07A-5B4A-4FBF-8A60-2DD4300FEB75}">
      <dsp:nvSpPr>
        <dsp:cNvPr id="0" name=""/>
        <dsp:cNvSpPr/>
      </dsp:nvSpPr>
      <dsp:spPr>
        <a:xfrm>
          <a:off x="6360460" y="4734121"/>
          <a:ext cx="1180596" cy="84710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Engr Ansar                        (Site Engineer – Electrical)</a:t>
          </a:r>
        </a:p>
      </dsp:txBody>
      <dsp:txXfrm>
        <a:off x="6360460" y="4734121"/>
        <a:ext cx="1180596" cy="847107"/>
      </dsp:txXfrm>
    </dsp:sp>
    <dsp:sp modelId="{36A41917-029A-4114-9637-7D73D814410C}">
      <dsp:nvSpPr>
        <dsp:cNvPr id="0" name=""/>
        <dsp:cNvSpPr/>
      </dsp:nvSpPr>
      <dsp:spPr>
        <a:xfrm>
          <a:off x="6655609" y="5829153"/>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Field Teams</a:t>
          </a:r>
        </a:p>
      </dsp:txBody>
      <dsp:txXfrm>
        <a:off x="6655609" y="5829153"/>
        <a:ext cx="1180596" cy="590298"/>
      </dsp:txXfrm>
    </dsp:sp>
    <dsp:sp modelId="{1FC8DCFA-5252-47D4-9C9D-2C876A7B7F87}">
      <dsp:nvSpPr>
        <dsp:cNvPr id="0" name=""/>
        <dsp:cNvSpPr/>
      </dsp:nvSpPr>
      <dsp:spPr>
        <a:xfrm>
          <a:off x="7012946" y="3639088"/>
          <a:ext cx="1180596" cy="847107"/>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Abid Ali                     (Draftsmen)</a:t>
          </a:r>
        </a:p>
      </dsp:txBody>
      <dsp:txXfrm>
        <a:off x="7012946" y="3639088"/>
        <a:ext cx="1180596" cy="847107"/>
      </dsp:txXfrm>
    </dsp:sp>
    <dsp:sp modelId="{C57811EF-48E9-49E6-A86A-87C1834361BC}">
      <dsp:nvSpPr>
        <dsp:cNvPr id="0" name=""/>
        <dsp:cNvSpPr/>
      </dsp:nvSpPr>
      <dsp:spPr>
        <a:xfrm>
          <a:off x="8441467" y="3639088"/>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Document Controller</a:t>
          </a:r>
        </a:p>
      </dsp:txBody>
      <dsp:txXfrm>
        <a:off x="8441467" y="3639088"/>
        <a:ext cx="1180596" cy="590298"/>
      </dsp:txXfrm>
    </dsp:sp>
    <dsp:sp modelId="{AE12F4AD-8148-4676-A16B-2C593A1F7654}">
      <dsp:nvSpPr>
        <dsp:cNvPr id="0" name=""/>
        <dsp:cNvSpPr/>
      </dsp:nvSpPr>
      <dsp:spPr>
        <a:xfrm>
          <a:off x="9869989" y="3639088"/>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QA/QC Engineer	</a:t>
          </a:r>
        </a:p>
      </dsp:txBody>
      <dsp:txXfrm>
        <a:off x="9869989" y="3639088"/>
        <a:ext cx="1180596" cy="590298"/>
      </dsp:txXfrm>
    </dsp:sp>
    <dsp:sp modelId="{DF1943F3-EAFE-49FE-A320-882484DEE38B}">
      <dsp:nvSpPr>
        <dsp:cNvPr id="0" name=""/>
        <dsp:cNvSpPr/>
      </dsp:nvSpPr>
      <dsp:spPr>
        <a:xfrm>
          <a:off x="10165138" y="4477311"/>
          <a:ext cx="144633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Electrical QA/QC</a:t>
          </a:r>
        </a:p>
      </dsp:txBody>
      <dsp:txXfrm>
        <a:off x="10165138" y="4477311"/>
        <a:ext cx="1446336" cy="590298"/>
      </dsp:txXfrm>
    </dsp:sp>
    <dsp:sp modelId="{A53107CB-7400-498F-B118-9A7D2FF6B68B}">
      <dsp:nvSpPr>
        <dsp:cNvPr id="0" name=""/>
        <dsp:cNvSpPr/>
      </dsp:nvSpPr>
      <dsp:spPr>
        <a:xfrm>
          <a:off x="10165138" y="5315535"/>
          <a:ext cx="1703140"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Mechanical QA/QS</a:t>
          </a:r>
        </a:p>
      </dsp:txBody>
      <dsp:txXfrm>
        <a:off x="10165138" y="5315535"/>
        <a:ext cx="1703140" cy="590298"/>
      </dsp:txXfrm>
    </dsp:sp>
    <dsp:sp modelId="{C23F0AFF-763E-40C7-B0C2-7BE83A3A478A}">
      <dsp:nvSpPr>
        <dsp:cNvPr id="0" name=""/>
        <dsp:cNvSpPr/>
      </dsp:nvSpPr>
      <dsp:spPr>
        <a:xfrm>
          <a:off x="11298511" y="3639088"/>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QS </a:t>
          </a:r>
        </a:p>
      </dsp:txBody>
      <dsp:txXfrm>
        <a:off x="11298511" y="3639088"/>
        <a:ext cx="1180596" cy="590298"/>
      </dsp:txXfrm>
    </dsp:sp>
    <dsp:sp modelId="{2EF54E63-7CFC-4070-8D12-EDCEBF5539CC}">
      <dsp:nvSpPr>
        <dsp:cNvPr id="0" name=""/>
        <dsp:cNvSpPr/>
      </dsp:nvSpPr>
      <dsp:spPr>
        <a:xfrm>
          <a:off x="12727032" y="3639088"/>
          <a:ext cx="1180596" cy="590298"/>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Safety Engineer </a:t>
          </a:r>
        </a:p>
      </dsp:txBody>
      <dsp:txXfrm>
        <a:off x="12727032" y="3639088"/>
        <a:ext cx="1180596" cy="5902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838" cy="366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438775" y="0"/>
            <a:ext cx="4160838" cy="366713"/>
          </a:xfrm>
          <a:prstGeom prst="rect">
            <a:avLst/>
          </a:prstGeom>
        </p:spPr>
        <p:txBody>
          <a:bodyPr vert="horz" lIns="91440" tIns="45720" rIns="91440" bIns="45720" rtlCol="0"/>
          <a:lstStyle>
            <a:lvl1pPr algn="r">
              <a:defRPr sz="1200"/>
            </a:lvl1pPr>
          </a:lstStyle>
          <a:p>
            <a:fld id="{7CCE386A-EFF2-4F08-92FB-30C02C471BAC}" type="datetimeFigureOut">
              <a:rPr lang="en-US" smtClean="0"/>
              <a:t>4/1/2025</a:t>
            </a:fld>
            <a:endParaRPr lang="en-US"/>
          </a:p>
        </p:txBody>
      </p:sp>
      <p:sp>
        <p:nvSpPr>
          <p:cNvPr id="4" name="Slide Image Placeholder 3"/>
          <p:cNvSpPr>
            <a:spLocks noGrp="1" noRot="1" noChangeAspect="1"/>
          </p:cNvSpPr>
          <p:nvPr>
            <p:ph type="sldImg" idx="2"/>
          </p:nvPr>
        </p:nvSpPr>
        <p:spPr>
          <a:xfrm>
            <a:off x="3057525" y="914400"/>
            <a:ext cx="3486150" cy="24685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60438" y="3521075"/>
            <a:ext cx="7680325" cy="28797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4160838" cy="3667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438775" y="6948488"/>
            <a:ext cx="4160838" cy="366712"/>
          </a:xfrm>
          <a:prstGeom prst="rect">
            <a:avLst/>
          </a:prstGeom>
        </p:spPr>
        <p:txBody>
          <a:bodyPr vert="horz" lIns="91440" tIns="45720" rIns="91440" bIns="45720" rtlCol="0" anchor="b"/>
          <a:lstStyle>
            <a:lvl1pPr algn="r">
              <a:defRPr sz="1200"/>
            </a:lvl1pPr>
          </a:lstStyle>
          <a:p>
            <a:fld id="{260D400D-6753-46E2-9A25-8A5C1801D213}" type="slidenum">
              <a:rPr lang="en-US" smtClean="0"/>
              <a:t>‹#›</a:t>
            </a:fld>
            <a:endParaRPr lang="en-US"/>
          </a:p>
        </p:txBody>
      </p:sp>
    </p:spTree>
    <p:extLst>
      <p:ext uri="{BB962C8B-B14F-4D97-AF65-F5344CB8AC3E}">
        <p14:creationId xmlns:p14="http://schemas.microsoft.com/office/powerpoint/2010/main" val="4077622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33951" y="3318891"/>
            <a:ext cx="12851448" cy="2248281"/>
          </a:xfrm>
          <a:prstGeom prst="rect">
            <a:avLst/>
          </a:prstGeom>
        </p:spPr>
        <p:txBody>
          <a:bodyPr wrap="square" lIns="0" tIns="0" rIns="0" bIns="0">
            <a:spAutoFit/>
          </a:bodyPr>
          <a:lstStyle>
            <a:lvl1pPr>
              <a:defRPr sz="3050" b="1" i="0">
                <a:solidFill>
                  <a:schemeClr val="bg1"/>
                </a:solidFill>
                <a:latin typeface="Arial"/>
                <a:cs typeface="Arial"/>
              </a:defRPr>
            </a:lvl1pPr>
          </a:lstStyle>
          <a:p>
            <a:endParaRPr/>
          </a:p>
        </p:txBody>
      </p:sp>
      <p:sp>
        <p:nvSpPr>
          <p:cNvPr id="3" name="Holder 3"/>
          <p:cNvSpPr>
            <a:spLocks noGrp="1"/>
          </p:cNvSpPr>
          <p:nvPr>
            <p:ph type="subTitle" idx="4"/>
          </p:nvPr>
        </p:nvSpPr>
        <p:spPr>
          <a:xfrm>
            <a:off x="2267902" y="5995416"/>
            <a:ext cx="10583545" cy="2676525"/>
          </a:xfrm>
          <a:prstGeom prst="rect">
            <a:avLst/>
          </a:prstGeom>
        </p:spPr>
        <p:txBody>
          <a:bodyPr wrap="square" lIns="0" tIns="0" rIns="0" bIns="0">
            <a:spAutoFit/>
          </a:bodyPr>
          <a:lstStyle>
            <a:lvl1pPr>
              <a:defRPr sz="1500" b="0" i="0">
                <a:solidFill>
                  <a:srgbClr val="203467"/>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500" b="0" i="0">
                <a:solidFill>
                  <a:srgbClr val="203467"/>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805171" y="739140"/>
            <a:ext cx="2095500" cy="300355"/>
          </a:xfrm>
          <a:custGeom>
            <a:avLst/>
            <a:gdLst/>
            <a:ahLst/>
            <a:cxnLst/>
            <a:rect l="l" t="t" r="r" b="b"/>
            <a:pathLst>
              <a:path w="2095500" h="300355">
                <a:moveTo>
                  <a:pt x="846201" y="0"/>
                </a:moveTo>
                <a:lnTo>
                  <a:pt x="0" y="300100"/>
                </a:lnTo>
                <a:lnTo>
                  <a:pt x="2018537" y="254762"/>
                </a:lnTo>
                <a:lnTo>
                  <a:pt x="2095119" y="245745"/>
                </a:lnTo>
                <a:lnTo>
                  <a:pt x="846201" y="0"/>
                </a:lnTo>
                <a:close/>
              </a:path>
            </a:pathLst>
          </a:custGeom>
          <a:solidFill>
            <a:srgbClr val="0F1F3D"/>
          </a:solidFill>
        </p:spPr>
        <p:txBody>
          <a:bodyPr wrap="square" lIns="0" tIns="0" rIns="0" bIns="0" rtlCol="0"/>
          <a:lstStyle/>
          <a:p>
            <a:endParaRPr/>
          </a:p>
        </p:txBody>
      </p:sp>
      <p:sp>
        <p:nvSpPr>
          <p:cNvPr id="17" name="bg object 17"/>
          <p:cNvSpPr/>
          <p:nvPr/>
        </p:nvSpPr>
        <p:spPr>
          <a:xfrm>
            <a:off x="530351" y="1168908"/>
            <a:ext cx="2613660" cy="445134"/>
          </a:xfrm>
          <a:custGeom>
            <a:avLst/>
            <a:gdLst/>
            <a:ahLst/>
            <a:cxnLst/>
            <a:rect l="l" t="t" r="r" b="b"/>
            <a:pathLst>
              <a:path w="2613660" h="445134">
                <a:moveTo>
                  <a:pt x="1007363" y="0"/>
                </a:moveTo>
                <a:lnTo>
                  <a:pt x="0" y="301371"/>
                </a:lnTo>
                <a:lnTo>
                  <a:pt x="2613533" y="444626"/>
                </a:lnTo>
                <a:lnTo>
                  <a:pt x="1007363" y="0"/>
                </a:lnTo>
                <a:close/>
              </a:path>
            </a:pathLst>
          </a:custGeom>
          <a:solidFill>
            <a:srgbClr val="CD7529"/>
          </a:solidFill>
        </p:spPr>
        <p:txBody>
          <a:bodyPr wrap="square" lIns="0" tIns="0" rIns="0" bIns="0" rtlCol="0"/>
          <a:lstStyle/>
          <a:p>
            <a:endParaRPr/>
          </a:p>
        </p:txBody>
      </p:sp>
      <p:sp>
        <p:nvSpPr>
          <p:cNvPr id="18" name="bg object 18"/>
          <p:cNvSpPr/>
          <p:nvPr/>
        </p:nvSpPr>
        <p:spPr>
          <a:xfrm>
            <a:off x="2092451" y="0"/>
            <a:ext cx="9504680" cy="990600"/>
          </a:xfrm>
          <a:custGeom>
            <a:avLst/>
            <a:gdLst/>
            <a:ahLst/>
            <a:cxnLst/>
            <a:rect l="l" t="t" r="r" b="b"/>
            <a:pathLst>
              <a:path w="9504680" h="990600">
                <a:moveTo>
                  <a:pt x="9504680" y="0"/>
                </a:moveTo>
                <a:lnTo>
                  <a:pt x="0" y="0"/>
                </a:lnTo>
                <a:lnTo>
                  <a:pt x="4761103" y="990219"/>
                </a:lnTo>
                <a:lnTo>
                  <a:pt x="4807584" y="984630"/>
                </a:lnTo>
                <a:lnTo>
                  <a:pt x="4807331" y="984503"/>
                </a:lnTo>
                <a:lnTo>
                  <a:pt x="9504680" y="0"/>
                </a:lnTo>
                <a:close/>
              </a:path>
            </a:pathLst>
          </a:custGeom>
          <a:solidFill>
            <a:srgbClr val="203467"/>
          </a:solidFill>
        </p:spPr>
        <p:txBody>
          <a:bodyPr wrap="square" lIns="0" tIns="0" rIns="0" bIns="0" rtlCol="0"/>
          <a:lstStyle/>
          <a:p>
            <a:endParaRPr/>
          </a:p>
        </p:txBody>
      </p:sp>
      <p:sp>
        <p:nvSpPr>
          <p:cNvPr id="19" name="bg object 19"/>
          <p:cNvSpPr/>
          <p:nvPr/>
        </p:nvSpPr>
        <p:spPr>
          <a:xfrm>
            <a:off x="0" y="0"/>
            <a:ext cx="5672455" cy="1614170"/>
          </a:xfrm>
          <a:custGeom>
            <a:avLst/>
            <a:gdLst/>
            <a:ahLst/>
            <a:cxnLst/>
            <a:rect l="l" t="t" r="r" b="b"/>
            <a:pathLst>
              <a:path w="5672455" h="1614170">
                <a:moveTo>
                  <a:pt x="2065147" y="0"/>
                </a:moveTo>
                <a:lnTo>
                  <a:pt x="0" y="0"/>
                </a:lnTo>
                <a:lnTo>
                  <a:pt x="0" y="959865"/>
                </a:lnTo>
                <a:lnTo>
                  <a:pt x="3143377" y="1613788"/>
                </a:lnTo>
                <a:lnTo>
                  <a:pt x="5671947" y="745108"/>
                </a:lnTo>
                <a:lnTo>
                  <a:pt x="2065147" y="0"/>
                </a:lnTo>
                <a:close/>
              </a:path>
            </a:pathLst>
          </a:custGeom>
          <a:solidFill>
            <a:srgbClr val="F4A140"/>
          </a:solidFill>
        </p:spPr>
        <p:txBody>
          <a:bodyPr wrap="square" lIns="0" tIns="0" rIns="0" bIns="0" rtlCol="0"/>
          <a:lstStyle/>
          <a:p>
            <a:endParaRPr/>
          </a:p>
        </p:txBody>
      </p:sp>
      <p:sp>
        <p:nvSpPr>
          <p:cNvPr id="20" name="bg object 20"/>
          <p:cNvSpPr/>
          <p:nvPr/>
        </p:nvSpPr>
        <p:spPr>
          <a:xfrm>
            <a:off x="0" y="958596"/>
            <a:ext cx="1406525" cy="699135"/>
          </a:xfrm>
          <a:custGeom>
            <a:avLst/>
            <a:gdLst/>
            <a:ahLst/>
            <a:cxnLst/>
            <a:rect l="l" t="t" r="r" b="b"/>
            <a:pathLst>
              <a:path w="1406525" h="699135">
                <a:moveTo>
                  <a:pt x="0" y="0"/>
                </a:moveTo>
                <a:lnTo>
                  <a:pt x="0" y="699134"/>
                </a:lnTo>
                <a:lnTo>
                  <a:pt x="1406144" y="293624"/>
                </a:lnTo>
                <a:lnTo>
                  <a:pt x="0" y="0"/>
                </a:lnTo>
                <a:close/>
              </a:path>
            </a:pathLst>
          </a:custGeom>
          <a:solidFill>
            <a:srgbClr val="20346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050" b="1" i="0">
                <a:solidFill>
                  <a:schemeClr val="bg1"/>
                </a:solidFill>
                <a:latin typeface="Arial"/>
                <a:cs typeface="Arial"/>
              </a:defRPr>
            </a:lvl1pPr>
          </a:lstStyle>
          <a:p>
            <a:endParaRPr/>
          </a:p>
        </p:txBody>
      </p:sp>
      <p:sp>
        <p:nvSpPr>
          <p:cNvPr id="3" name="Holder 3"/>
          <p:cNvSpPr>
            <a:spLocks noGrp="1"/>
          </p:cNvSpPr>
          <p:nvPr>
            <p:ph sz="half" idx="2"/>
          </p:nvPr>
        </p:nvSpPr>
        <p:spPr>
          <a:xfrm>
            <a:off x="755967" y="2462403"/>
            <a:ext cx="6576917" cy="706602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786465" y="2462403"/>
            <a:ext cx="6576917" cy="706602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5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4569"/>
            <a:ext cx="15113508" cy="10693907"/>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91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5770" y="92151"/>
            <a:ext cx="6383858" cy="977316"/>
          </a:xfrm>
          <a:prstGeom prst="rect">
            <a:avLst/>
          </a:prstGeom>
        </p:spPr>
        <p:txBody>
          <a:bodyPr wrap="square" lIns="0" tIns="0" rIns="0" bIns="0">
            <a:spAutoFit/>
          </a:bodyPr>
          <a:lstStyle>
            <a:lvl1pPr>
              <a:defRPr sz="3050" b="1" i="0">
                <a:solidFill>
                  <a:schemeClr val="bg1"/>
                </a:solidFill>
                <a:latin typeface="Arial"/>
                <a:cs typeface="Arial"/>
              </a:defRPr>
            </a:lvl1pPr>
          </a:lstStyle>
          <a:p>
            <a:endParaRPr/>
          </a:p>
        </p:txBody>
      </p:sp>
      <p:sp>
        <p:nvSpPr>
          <p:cNvPr id="3" name="Holder 3"/>
          <p:cNvSpPr>
            <a:spLocks noGrp="1"/>
          </p:cNvSpPr>
          <p:nvPr>
            <p:ph type="body" idx="1"/>
          </p:nvPr>
        </p:nvSpPr>
        <p:spPr>
          <a:xfrm>
            <a:off x="324713" y="3522091"/>
            <a:ext cx="7111365" cy="5936615"/>
          </a:xfrm>
          <a:prstGeom prst="rect">
            <a:avLst/>
          </a:prstGeom>
        </p:spPr>
        <p:txBody>
          <a:bodyPr wrap="square" lIns="0" tIns="0" rIns="0" bIns="0">
            <a:spAutoFit/>
          </a:bodyPr>
          <a:lstStyle>
            <a:lvl1pPr>
              <a:defRPr sz="1500" b="0" i="0">
                <a:solidFill>
                  <a:srgbClr val="203467"/>
                </a:solidFill>
                <a:latin typeface="Arial"/>
                <a:cs typeface="Arial"/>
              </a:defRPr>
            </a:lvl1pPr>
          </a:lstStyle>
          <a:p>
            <a:endParaRPr/>
          </a:p>
        </p:txBody>
      </p:sp>
      <p:sp>
        <p:nvSpPr>
          <p:cNvPr id="4" name="Holder 4"/>
          <p:cNvSpPr>
            <a:spLocks noGrp="1"/>
          </p:cNvSpPr>
          <p:nvPr>
            <p:ph type="ftr" sz="quarter" idx="5"/>
          </p:nvPr>
        </p:nvSpPr>
        <p:spPr>
          <a:xfrm>
            <a:off x="5140579" y="9956673"/>
            <a:ext cx="4838192" cy="53530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55967" y="9956673"/>
            <a:ext cx="3477450" cy="53530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4/1/2025</a:t>
            </a:fld>
            <a:endParaRPr lang="en-US"/>
          </a:p>
        </p:txBody>
      </p:sp>
      <p:sp>
        <p:nvSpPr>
          <p:cNvPr id="6" name="Holder 6"/>
          <p:cNvSpPr>
            <a:spLocks noGrp="1"/>
          </p:cNvSpPr>
          <p:nvPr>
            <p:ph type="sldNum" sz="quarter" idx="7"/>
          </p:nvPr>
        </p:nvSpPr>
        <p:spPr>
          <a:xfrm>
            <a:off x="10885932" y="9956673"/>
            <a:ext cx="3477450" cy="53530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microsoft.com/office/2018/10/relationships/comments" Target="../comments/modernComment_100_0.xml"/><Relationship Id="rId1" Type="http://schemas.openxmlformats.org/officeDocument/2006/relationships/slideLayout" Target="../slideLayouts/slideLayout5.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www.conceptlnv.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www.conceptinv.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www.conceptinv.com/" TargetMode="Externa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1_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 Id="rId9" Type="http://schemas.openxmlformats.org/officeDocument/2006/relationships/image" Target="../media/image62.jpg"/></Relationships>
</file>

<file path=ppt/slides/_rels/slide28.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jpg"/><Relationship Id="rId7" Type="http://schemas.openxmlformats.org/officeDocument/2006/relationships/image" Target="../media/image68.jp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jp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21" Type="http://schemas.openxmlformats.org/officeDocument/2006/relationships/image" Target="../media/image95.jpe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jpeg"/><Relationship Id="rId2" Type="http://schemas.openxmlformats.org/officeDocument/2006/relationships/image" Target="../media/image76.png"/><Relationship Id="rId16" Type="http://schemas.openxmlformats.org/officeDocument/2006/relationships/image" Target="../media/image90.png"/><Relationship Id="rId20" Type="http://schemas.openxmlformats.org/officeDocument/2006/relationships/image" Target="../media/image94.jpeg"/><Relationship Id="rId1" Type="http://schemas.openxmlformats.org/officeDocument/2006/relationships/slideLayout" Target="../slideLayouts/slideLayout4.xml"/><Relationship Id="rId6" Type="http://schemas.openxmlformats.org/officeDocument/2006/relationships/image" Target="../media/image80.png"/><Relationship Id="rId11" Type="http://schemas.openxmlformats.org/officeDocument/2006/relationships/image" Target="../media/image85.jpeg"/><Relationship Id="rId24" Type="http://schemas.openxmlformats.org/officeDocument/2006/relationships/image" Target="../media/image98.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jpeg"/><Relationship Id="rId10" Type="http://schemas.openxmlformats.org/officeDocument/2006/relationships/image" Target="../media/image84.jpeg"/><Relationship Id="rId19" Type="http://schemas.openxmlformats.org/officeDocument/2006/relationships/image" Target="../media/image93.jpeg"/><Relationship Id="rId4" Type="http://schemas.openxmlformats.org/officeDocument/2006/relationships/image" Target="../media/image78.jpg"/><Relationship Id="rId9" Type="http://schemas.openxmlformats.org/officeDocument/2006/relationships/image" Target="../media/image83.jpeg"/><Relationship Id="rId14" Type="http://schemas.openxmlformats.org/officeDocument/2006/relationships/image" Target="../media/image88.jpeg"/><Relationship Id="rId22" Type="http://schemas.openxmlformats.org/officeDocument/2006/relationships/image" Target="../media/image9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03_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3046"/>
            <a:ext cx="15113508" cy="10695430"/>
            <a:chOff x="0" y="3046"/>
            <a:chExt cx="15113508" cy="10695430"/>
          </a:xfrm>
          <a:solidFill>
            <a:schemeClr val="accent1">
              <a:lumMod val="60000"/>
              <a:lumOff val="40000"/>
            </a:schemeClr>
          </a:solidFill>
        </p:grpSpPr>
        <p:pic>
          <p:nvPicPr>
            <p:cNvPr id="3" name="object 3"/>
            <p:cNvPicPr/>
            <p:nvPr/>
          </p:nvPicPr>
          <p:blipFill>
            <a:blip r:embed="rId3" cstate="print"/>
            <a:stretch>
              <a:fillRect/>
            </a:stretch>
          </p:blipFill>
          <p:spPr>
            <a:xfrm>
              <a:off x="0" y="4300726"/>
              <a:ext cx="2112263" cy="6397749"/>
            </a:xfrm>
            <a:prstGeom prst="rect">
              <a:avLst/>
            </a:prstGeom>
            <a:grpFill/>
          </p:spPr>
        </p:pic>
        <p:pic>
          <p:nvPicPr>
            <p:cNvPr id="4" name="object 4"/>
            <p:cNvPicPr/>
            <p:nvPr/>
          </p:nvPicPr>
          <p:blipFill>
            <a:blip r:embed="rId4" cstate="print"/>
            <a:stretch>
              <a:fillRect/>
            </a:stretch>
          </p:blipFill>
          <p:spPr>
            <a:xfrm>
              <a:off x="2112264" y="5649466"/>
              <a:ext cx="13001244" cy="5049010"/>
            </a:xfrm>
            <a:prstGeom prst="rect">
              <a:avLst/>
            </a:prstGeom>
            <a:grpFill/>
          </p:spPr>
        </p:pic>
        <p:sp>
          <p:nvSpPr>
            <p:cNvPr id="5" name="object 5"/>
            <p:cNvSpPr/>
            <p:nvPr/>
          </p:nvSpPr>
          <p:spPr>
            <a:xfrm>
              <a:off x="0" y="946404"/>
              <a:ext cx="8211820" cy="1744980"/>
            </a:xfrm>
            <a:custGeom>
              <a:avLst/>
              <a:gdLst/>
              <a:ahLst/>
              <a:cxnLst/>
              <a:rect l="l" t="t" r="r" b="b"/>
              <a:pathLst>
                <a:path w="8211820" h="1744980">
                  <a:moveTo>
                    <a:pt x="8049006" y="1744472"/>
                  </a:moveTo>
                  <a:lnTo>
                    <a:pt x="0" y="1744472"/>
                  </a:lnTo>
                </a:path>
                <a:path w="8211820" h="1744980">
                  <a:moveTo>
                    <a:pt x="0" y="0"/>
                  </a:moveTo>
                  <a:lnTo>
                    <a:pt x="8049006" y="0"/>
                  </a:lnTo>
                  <a:lnTo>
                    <a:pt x="8092185" y="5842"/>
                  </a:lnTo>
                  <a:lnTo>
                    <a:pt x="8130921" y="22098"/>
                  </a:lnTo>
                  <a:lnTo>
                    <a:pt x="8163814" y="47498"/>
                  </a:lnTo>
                  <a:lnTo>
                    <a:pt x="8189086" y="80391"/>
                  </a:lnTo>
                  <a:lnTo>
                    <a:pt x="8205470" y="119125"/>
                  </a:lnTo>
                  <a:lnTo>
                    <a:pt x="8211311" y="162305"/>
                  </a:lnTo>
                  <a:lnTo>
                    <a:pt x="8211311" y="1582166"/>
                  </a:lnTo>
                  <a:lnTo>
                    <a:pt x="8205470" y="1625346"/>
                  </a:lnTo>
                  <a:lnTo>
                    <a:pt x="8189086" y="1664080"/>
                  </a:lnTo>
                  <a:lnTo>
                    <a:pt x="8163814" y="1696974"/>
                  </a:lnTo>
                  <a:lnTo>
                    <a:pt x="8130921" y="1722374"/>
                  </a:lnTo>
                  <a:lnTo>
                    <a:pt x="8092185" y="1738756"/>
                  </a:lnTo>
                  <a:lnTo>
                    <a:pt x="8049006" y="1744472"/>
                  </a:lnTo>
                </a:path>
              </a:pathLst>
            </a:custGeom>
            <a:grpFill/>
            <a:ln w="12700">
              <a:solidFill>
                <a:srgbClr val="CA832A"/>
              </a:solidFill>
            </a:ln>
          </p:spPr>
          <p:txBody>
            <a:bodyPr wrap="square" lIns="0" tIns="0" rIns="0" bIns="0" rtlCol="0"/>
            <a:lstStyle/>
            <a:p>
              <a:endParaRPr/>
            </a:p>
          </p:txBody>
        </p:sp>
        <p:pic>
          <p:nvPicPr>
            <p:cNvPr id="6" name="object 6"/>
            <p:cNvPicPr/>
            <p:nvPr/>
          </p:nvPicPr>
          <p:blipFill>
            <a:blip r:embed="rId5" cstate="print"/>
            <a:stretch>
              <a:fillRect/>
            </a:stretch>
          </p:blipFill>
          <p:spPr>
            <a:xfrm>
              <a:off x="0" y="3046"/>
              <a:ext cx="15086075" cy="10692381"/>
            </a:xfrm>
            <a:prstGeom prst="rect">
              <a:avLst/>
            </a:prstGeom>
            <a:grpFill/>
          </p:spPr>
        </p:pic>
        <p:pic>
          <p:nvPicPr>
            <p:cNvPr id="11" name="object 11"/>
            <p:cNvPicPr/>
            <p:nvPr/>
          </p:nvPicPr>
          <p:blipFill>
            <a:blip r:embed="rId6" cstate="print"/>
            <a:stretch>
              <a:fillRect/>
            </a:stretch>
          </p:blipFill>
          <p:spPr>
            <a:xfrm>
              <a:off x="10579607" y="3829812"/>
              <a:ext cx="4303776" cy="2072640"/>
            </a:xfrm>
            <a:prstGeom prst="rect">
              <a:avLst/>
            </a:prstGeom>
            <a:grpFill/>
          </p:spPr>
        </p:pic>
        <p:pic>
          <p:nvPicPr>
            <p:cNvPr id="12" name="object 12"/>
            <p:cNvPicPr/>
            <p:nvPr/>
          </p:nvPicPr>
          <p:blipFill>
            <a:blip r:embed="rId7" cstate="print"/>
            <a:stretch>
              <a:fillRect/>
            </a:stretch>
          </p:blipFill>
          <p:spPr>
            <a:xfrm>
              <a:off x="8349995" y="6079236"/>
              <a:ext cx="2071116" cy="2072639"/>
            </a:xfrm>
            <a:prstGeom prst="rect">
              <a:avLst/>
            </a:prstGeom>
            <a:grpFill/>
          </p:spPr>
        </p:pic>
        <p:pic>
          <p:nvPicPr>
            <p:cNvPr id="13" name="object 13"/>
            <p:cNvPicPr/>
            <p:nvPr/>
          </p:nvPicPr>
          <p:blipFill>
            <a:blip r:embed="rId8" cstate="print"/>
            <a:stretch>
              <a:fillRect/>
            </a:stretch>
          </p:blipFill>
          <p:spPr>
            <a:xfrm>
              <a:off x="10579607" y="6079236"/>
              <a:ext cx="2072640" cy="2072639"/>
            </a:xfrm>
            <a:prstGeom prst="rect">
              <a:avLst/>
            </a:prstGeom>
            <a:grpFill/>
          </p:spPr>
        </p:pic>
        <p:pic>
          <p:nvPicPr>
            <p:cNvPr id="14" name="object 14"/>
            <p:cNvPicPr/>
            <p:nvPr/>
          </p:nvPicPr>
          <p:blipFill>
            <a:blip r:embed="rId9" cstate="print"/>
            <a:stretch>
              <a:fillRect/>
            </a:stretch>
          </p:blipFill>
          <p:spPr>
            <a:xfrm>
              <a:off x="12810743" y="6079236"/>
              <a:ext cx="2072640" cy="2072639"/>
            </a:xfrm>
            <a:prstGeom prst="rect">
              <a:avLst/>
            </a:prstGeom>
            <a:grpFill/>
          </p:spPr>
        </p:pic>
        <p:sp>
          <p:nvSpPr>
            <p:cNvPr id="15" name="object 15"/>
            <p:cNvSpPr/>
            <p:nvPr/>
          </p:nvSpPr>
          <p:spPr>
            <a:xfrm>
              <a:off x="0" y="710184"/>
              <a:ext cx="7991475" cy="1743075"/>
            </a:xfrm>
            <a:custGeom>
              <a:avLst/>
              <a:gdLst/>
              <a:ahLst/>
              <a:cxnLst/>
              <a:rect l="l" t="t" r="r" b="b"/>
              <a:pathLst>
                <a:path w="7991475" h="1743075">
                  <a:moveTo>
                    <a:pt x="7792974" y="0"/>
                  </a:moveTo>
                  <a:lnTo>
                    <a:pt x="0" y="0"/>
                  </a:lnTo>
                  <a:lnTo>
                    <a:pt x="0" y="1742440"/>
                  </a:lnTo>
                  <a:lnTo>
                    <a:pt x="508" y="1742948"/>
                  </a:lnTo>
                  <a:lnTo>
                    <a:pt x="7792974" y="1742948"/>
                  </a:lnTo>
                  <a:lnTo>
                    <a:pt x="7838440" y="1737741"/>
                  </a:lnTo>
                  <a:lnTo>
                    <a:pt x="7880223" y="1722881"/>
                  </a:lnTo>
                  <a:lnTo>
                    <a:pt x="7917053" y="1699387"/>
                  </a:lnTo>
                  <a:lnTo>
                    <a:pt x="7947659" y="1668779"/>
                  </a:lnTo>
                  <a:lnTo>
                    <a:pt x="7971155" y="1631950"/>
                  </a:lnTo>
                  <a:lnTo>
                    <a:pt x="7986014" y="1590167"/>
                  </a:lnTo>
                  <a:lnTo>
                    <a:pt x="7991221" y="1544827"/>
                  </a:lnTo>
                  <a:lnTo>
                    <a:pt x="7991221" y="198247"/>
                  </a:lnTo>
                  <a:lnTo>
                    <a:pt x="7986014" y="152780"/>
                  </a:lnTo>
                  <a:lnTo>
                    <a:pt x="7971155" y="110998"/>
                  </a:lnTo>
                  <a:lnTo>
                    <a:pt x="7947659" y="74295"/>
                  </a:lnTo>
                  <a:lnTo>
                    <a:pt x="7917053" y="43561"/>
                  </a:lnTo>
                  <a:lnTo>
                    <a:pt x="7880223" y="20193"/>
                  </a:lnTo>
                  <a:lnTo>
                    <a:pt x="7838440" y="5206"/>
                  </a:lnTo>
                  <a:lnTo>
                    <a:pt x="7792974" y="0"/>
                  </a:lnTo>
                  <a:close/>
                </a:path>
              </a:pathLst>
            </a:custGeom>
            <a:grpFill/>
          </p:spPr>
          <p:txBody>
            <a:bodyPr wrap="square" lIns="0" tIns="0" rIns="0" bIns="0" rtlCol="0"/>
            <a:lstStyle/>
            <a:p>
              <a:endParaRPr dirty="0"/>
            </a:p>
          </p:txBody>
        </p:sp>
      </p:grpSp>
      <p:sp>
        <p:nvSpPr>
          <p:cNvPr id="17" name="object 17"/>
          <p:cNvSpPr txBox="1"/>
          <p:nvPr/>
        </p:nvSpPr>
        <p:spPr>
          <a:xfrm>
            <a:off x="657250" y="9717125"/>
            <a:ext cx="1063625" cy="461645"/>
          </a:xfrm>
          <a:prstGeom prst="rect">
            <a:avLst/>
          </a:prstGeom>
        </p:spPr>
        <p:txBody>
          <a:bodyPr vert="horz" wrap="square" lIns="0" tIns="13335" rIns="0" bIns="0" rtlCol="0">
            <a:spAutoFit/>
          </a:bodyPr>
          <a:lstStyle/>
          <a:p>
            <a:pPr marL="12700">
              <a:lnSpc>
                <a:spcPct val="100000"/>
              </a:lnSpc>
              <a:spcBef>
                <a:spcPts val="105"/>
              </a:spcBef>
            </a:pPr>
            <a:r>
              <a:rPr sz="2850" spc="-50" dirty="0">
                <a:solidFill>
                  <a:srgbClr val="FFFFFF"/>
                </a:solidFill>
                <a:latin typeface="Tahoma"/>
                <a:cs typeface="Tahoma"/>
              </a:rPr>
              <a:t>Design</a:t>
            </a:r>
            <a:endParaRPr sz="2850" dirty="0">
              <a:latin typeface="Tahoma"/>
              <a:cs typeface="Tahoma"/>
            </a:endParaRPr>
          </a:p>
        </p:txBody>
      </p:sp>
      <p:sp>
        <p:nvSpPr>
          <p:cNvPr id="18" name="object 18"/>
          <p:cNvSpPr txBox="1"/>
          <p:nvPr/>
        </p:nvSpPr>
        <p:spPr>
          <a:xfrm>
            <a:off x="2021839" y="9717125"/>
            <a:ext cx="1938020" cy="461645"/>
          </a:xfrm>
          <a:prstGeom prst="rect">
            <a:avLst/>
          </a:prstGeom>
        </p:spPr>
        <p:txBody>
          <a:bodyPr vert="horz" wrap="square" lIns="0" tIns="13335" rIns="0" bIns="0" rtlCol="0">
            <a:spAutoFit/>
          </a:bodyPr>
          <a:lstStyle/>
          <a:p>
            <a:pPr marL="12700">
              <a:lnSpc>
                <a:spcPct val="100000"/>
              </a:lnSpc>
              <a:spcBef>
                <a:spcPts val="105"/>
              </a:spcBef>
            </a:pPr>
            <a:r>
              <a:rPr sz="2850" spc="-60" dirty="0">
                <a:solidFill>
                  <a:srgbClr val="FFFFFF"/>
                </a:solidFill>
                <a:latin typeface="Tahoma"/>
                <a:cs typeface="Tahoma"/>
              </a:rPr>
              <a:t>Construction</a:t>
            </a:r>
            <a:endParaRPr sz="2850" dirty="0">
              <a:latin typeface="Tahoma"/>
              <a:cs typeface="Tahoma"/>
            </a:endParaRPr>
          </a:p>
        </p:txBody>
      </p:sp>
      <p:sp>
        <p:nvSpPr>
          <p:cNvPr id="19" name="object 19"/>
          <p:cNvSpPr txBox="1"/>
          <p:nvPr/>
        </p:nvSpPr>
        <p:spPr>
          <a:xfrm>
            <a:off x="4280408" y="9717125"/>
            <a:ext cx="2069464" cy="461645"/>
          </a:xfrm>
          <a:prstGeom prst="rect">
            <a:avLst/>
          </a:prstGeom>
        </p:spPr>
        <p:txBody>
          <a:bodyPr vert="horz" wrap="square" lIns="0" tIns="13335" rIns="0" bIns="0" rtlCol="0">
            <a:spAutoFit/>
          </a:bodyPr>
          <a:lstStyle/>
          <a:p>
            <a:pPr marL="12700">
              <a:lnSpc>
                <a:spcPct val="100000"/>
              </a:lnSpc>
              <a:spcBef>
                <a:spcPts val="105"/>
              </a:spcBef>
            </a:pPr>
            <a:r>
              <a:rPr sz="2850" spc="-10" dirty="0">
                <a:solidFill>
                  <a:srgbClr val="FFFFFF"/>
                </a:solidFill>
                <a:latin typeface="Tahoma"/>
                <a:cs typeface="Tahoma"/>
              </a:rPr>
              <a:t>Maintenance</a:t>
            </a:r>
            <a:endParaRPr sz="2850" dirty="0">
              <a:latin typeface="Tahoma"/>
              <a:cs typeface="Tahoma"/>
            </a:endParaRPr>
          </a:p>
        </p:txBody>
      </p:sp>
      <p:sp>
        <p:nvSpPr>
          <p:cNvPr id="20" name="object 20"/>
          <p:cNvSpPr/>
          <p:nvPr/>
        </p:nvSpPr>
        <p:spPr>
          <a:xfrm>
            <a:off x="1868423" y="9845040"/>
            <a:ext cx="2260600" cy="254635"/>
          </a:xfrm>
          <a:custGeom>
            <a:avLst/>
            <a:gdLst/>
            <a:ahLst/>
            <a:cxnLst/>
            <a:rect l="l" t="t" r="r" b="b"/>
            <a:pathLst>
              <a:path w="2260600" h="254634">
                <a:moveTo>
                  <a:pt x="0" y="254368"/>
                </a:moveTo>
                <a:lnTo>
                  <a:pt x="0" y="0"/>
                </a:lnTo>
              </a:path>
              <a:path w="2260600" h="254634">
                <a:moveTo>
                  <a:pt x="2260091" y="254368"/>
                </a:moveTo>
                <a:lnTo>
                  <a:pt x="2260091" y="0"/>
                </a:lnTo>
              </a:path>
            </a:pathLst>
          </a:custGeom>
          <a:ln w="12700">
            <a:solidFill>
              <a:srgbClr val="FFFFFF"/>
            </a:solidFill>
          </a:ln>
        </p:spPr>
        <p:txBody>
          <a:bodyPr wrap="square" lIns="0" tIns="0" rIns="0" bIns="0" rtlCol="0"/>
          <a:lstStyle/>
          <a:p>
            <a:endParaRPr/>
          </a:p>
        </p:txBody>
      </p:sp>
      <p:sp>
        <p:nvSpPr>
          <p:cNvPr id="23" name="TextBox 22">
            <a:extLst>
              <a:ext uri="{FF2B5EF4-FFF2-40B4-BE49-F238E27FC236}">
                <a16:creationId xmlns:a16="http://schemas.microsoft.com/office/drawing/2014/main" id="{39C26691-955E-A346-7337-1781EE86323B}"/>
              </a:ext>
            </a:extLst>
          </p:cNvPr>
          <p:cNvSpPr txBox="1"/>
          <p:nvPr/>
        </p:nvSpPr>
        <p:spPr>
          <a:xfrm>
            <a:off x="3498024" y="943355"/>
            <a:ext cx="5235574" cy="1107996"/>
          </a:xfrm>
          <a:prstGeom prst="rect">
            <a:avLst/>
          </a:prstGeom>
          <a:noFill/>
        </p:spPr>
        <p:txBody>
          <a:bodyPr wrap="square" rtlCol="0">
            <a:spAutoFit/>
          </a:bodyPr>
          <a:lstStyle/>
          <a:p>
            <a:r>
              <a:rPr lang="ar-SA" sz="2200" b="1" kern="0" dirty="0">
                <a:solidFill>
                  <a:schemeClr val="bg1"/>
                </a:solidFill>
                <a:effectLst/>
                <a:latin typeface="Aptos Narrow" panose="020B0004020202020204" pitchFamily="34" charset="0"/>
                <a:ea typeface="Times New Roman" panose="02020603050405020304" pitchFamily="18" charset="0"/>
                <a:cs typeface="Times New Roman" panose="02020603050405020304" pitchFamily="18" charset="0"/>
              </a:rPr>
              <a:t>شركة رينوفيكس للمقاولات</a:t>
            </a:r>
            <a:br>
              <a:rPr lang="en-US" sz="2200" kern="0" dirty="0">
                <a:solidFill>
                  <a:schemeClr val="bg1"/>
                </a:solidFill>
                <a:effectLst/>
                <a:latin typeface="Aptos Narrow" panose="020B0004020202020204" pitchFamily="34" charset="0"/>
                <a:ea typeface="Times New Roman" panose="02020603050405020304" pitchFamily="18" charset="0"/>
                <a:cs typeface="Times New Roman" panose="02020603050405020304" pitchFamily="18" charset="0"/>
              </a:rPr>
            </a:br>
            <a:r>
              <a:rPr lang="en-US" sz="2200" b="1" kern="0" dirty="0">
                <a:solidFill>
                  <a:schemeClr val="bg1"/>
                </a:solidFill>
                <a:effectLst/>
                <a:latin typeface="Aptos Narrow" panose="020B0004020202020204" pitchFamily="34" charset="0"/>
                <a:ea typeface="Times New Roman" panose="02020603050405020304" pitchFamily="18" charset="0"/>
                <a:cs typeface="Times New Roman" panose="02020603050405020304" pitchFamily="18" charset="0"/>
              </a:rPr>
              <a:t>Renovix Construction Company</a:t>
            </a:r>
            <a:br>
              <a:rPr lang="en-US" sz="2200" kern="0" dirty="0">
                <a:solidFill>
                  <a:schemeClr val="bg1"/>
                </a:solidFill>
                <a:effectLst/>
                <a:latin typeface="Aptos Narrow" panose="020B0004020202020204" pitchFamily="34" charset="0"/>
                <a:ea typeface="Times New Roman" panose="02020603050405020304" pitchFamily="18" charset="0"/>
                <a:cs typeface="Times New Roman" panose="02020603050405020304" pitchFamily="18" charset="0"/>
              </a:rPr>
            </a:br>
            <a:endParaRPr lang="en-US" sz="2200" dirty="0">
              <a:solidFill>
                <a:schemeClr val="bg1"/>
              </a:solidFill>
            </a:endParaRPr>
          </a:p>
        </p:txBody>
      </p:sp>
      <p:pic>
        <p:nvPicPr>
          <p:cNvPr id="21" name="Picture 20" descr="A black and white logo&#10;&#10;Description automatically generated">
            <a:extLst>
              <a:ext uri="{FF2B5EF4-FFF2-40B4-BE49-F238E27FC236}">
                <a16:creationId xmlns:a16="http://schemas.microsoft.com/office/drawing/2014/main" id="{B4447D5F-FBB7-D3B6-AA11-0AF582C9479D}"/>
              </a:ext>
            </a:extLst>
          </p:cNvPr>
          <p:cNvPicPr>
            <a:picLocks noChangeAspect="1"/>
          </p:cNvPicPr>
          <p:nvPr/>
        </p:nvPicPr>
        <p:blipFill>
          <a:blip r:embed="rId10" cstate="print">
            <a:alphaModFix/>
            <a:extLst>
              <a:ext uri="{BEBA8EAE-BF5A-486C-A8C5-ECC9F3942E4B}">
                <a14:imgProps xmlns:a14="http://schemas.microsoft.com/office/drawing/2010/main">
                  <a14:imgLayer r:embed="rId11">
                    <a14:imgEffect>
                      <a14:artisticPhotocopy trans="54000" detail="5"/>
                    </a14:imgEffect>
                  </a14:imgLayer>
                </a14:imgProps>
              </a:ext>
              <a:ext uri="{28A0092B-C50C-407E-A947-70E740481C1C}">
                <a14:useLocalDpi xmlns:a14="http://schemas.microsoft.com/office/drawing/2010/main" val="0"/>
              </a:ext>
            </a:extLst>
          </a:blip>
          <a:stretch>
            <a:fillRect/>
          </a:stretch>
        </p:blipFill>
        <p:spPr>
          <a:xfrm>
            <a:off x="566724" y="537107"/>
            <a:ext cx="2603397" cy="2072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3" name="object 9">
            <a:extLst>
              <a:ext uri="{FF2B5EF4-FFF2-40B4-BE49-F238E27FC236}">
                <a16:creationId xmlns:a16="http://schemas.microsoft.com/office/drawing/2014/main" id="{77CEAF5B-42B3-45A7-B940-FB63A7080657}"/>
              </a:ext>
            </a:extLst>
          </p:cNvPr>
          <p:cNvSpPr txBox="1"/>
          <p:nvPr/>
        </p:nvSpPr>
        <p:spPr>
          <a:xfrm>
            <a:off x="465530" y="1943989"/>
            <a:ext cx="1680641" cy="19836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a:t>
            </a:r>
            <a:endParaRPr lang="en-US" sz="1500" spc="-10" dirty="0">
              <a:solidFill>
                <a:srgbClr val="203467"/>
              </a:solidFill>
              <a:latin typeface="Arial"/>
              <a:cs typeface="Arial"/>
            </a:endParaRPr>
          </a:p>
          <a:p>
            <a:pPr marL="12700" marR="337820">
              <a:lnSpc>
                <a:spcPct val="122000"/>
              </a:lnSpc>
            </a:pPr>
            <a:r>
              <a:rPr lang="en-IN" sz="1500" spc="-10" dirty="0">
                <a:solidFill>
                  <a:srgbClr val="203467"/>
                </a:solidFill>
                <a:latin typeface="Arial"/>
                <a:cs typeface="Arial"/>
              </a:rPr>
              <a:t>Tower Height</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lang="en-US" sz="1500" spc="-10" dirty="0">
              <a:solidFill>
                <a:srgbClr val="203467"/>
              </a:solidFill>
              <a:latin typeface="Arial"/>
              <a:cs typeface="Arial"/>
            </a:endParaRPr>
          </a:p>
          <a:p>
            <a:pPr marL="12700">
              <a:lnSpc>
                <a:spcPct val="100000"/>
              </a:lnSpc>
              <a:spcBef>
                <a:spcPts val="610"/>
              </a:spcBef>
            </a:pPr>
            <a:r>
              <a:rPr lang="en-IN" sz="1500" spc="-10" dirty="0">
                <a:solidFill>
                  <a:srgbClr val="203467"/>
                </a:solidFill>
                <a:latin typeface="Arial"/>
                <a:cs typeface="Arial"/>
              </a:rPr>
              <a:t>No. Of Towers</a:t>
            </a:r>
            <a:endParaRPr sz="1500" dirty="0">
              <a:latin typeface="Arial"/>
              <a:cs typeface="Arial"/>
            </a:endParaRPr>
          </a:p>
        </p:txBody>
      </p:sp>
      <p:sp>
        <p:nvSpPr>
          <p:cNvPr id="14" name="object 11">
            <a:extLst>
              <a:ext uri="{FF2B5EF4-FFF2-40B4-BE49-F238E27FC236}">
                <a16:creationId xmlns:a16="http://schemas.microsoft.com/office/drawing/2014/main" id="{01C72502-C846-49DB-82D7-7EF8FD875CAB}"/>
              </a:ext>
            </a:extLst>
          </p:cNvPr>
          <p:cNvSpPr txBox="1"/>
          <p:nvPr/>
        </p:nvSpPr>
        <p:spPr>
          <a:xfrm>
            <a:off x="571041" y="7502932"/>
            <a:ext cx="13037599" cy="2089675"/>
          </a:xfrm>
          <a:prstGeom prst="rect">
            <a:avLst/>
          </a:prstGeom>
        </p:spPr>
        <p:txBody>
          <a:bodyPr vert="horz" wrap="square" lIns="0" tIns="12065" rIns="0" bIns="0" rtlCol="0">
            <a:spAutoFit/>
          </a:bodyPr>
          <a:lstStyle/>
          <a:p>
            <a:pPr algn="l"/>
            <a:r>
              <a:rPr sz="1500" dirty="0">
                <a:solidFill>
                  <a:srgbClr val="1F487C"/>
                </a:solidFill>
                <a:latin typeface="Arial"/>
                <a:cs typeface="Arial"/>
              </a:rPr>
              <a:t>Scope</a:t>
            </a:r>
            <a:r>
              <a:rPr sz="1500" spc="-40" dirty="0">
                <a:solidFill>
                  <a:srgbClr val="1F487C"/>
                </a:solidFill>
                <a:latin typeface="Arial"/>
                <a:cs typeface="Arial"/>
              </a:rPr>
              <a:t> </a:t>
            </a:r>
            <a:r>
              <a:rPr sz="1500" dirty="0">
                <a:solidFill>
                  <a:srgbClr val="1F487C"/>
                </a:solidFill>
                <a:latin typeface="Arial"/>
                <a:cs typeface="Arial"/>
              </a:rPr>
              <a:t>of</a:t>
            </a:r>
            <a:r>
              <a:rPr sz="1500" spc="-25" dirty="0">
                <a:solidFill>
                  <a:srgbClr val="1F487C"/>
                </a:solidFill>
                <a:latin typeface="Arial"/>
                <a:cs typeface="Arial"/>
              </a:rPr>
              <a:t> </a:t>
            </a:r>
            <a:r>
              <a:rPr sz="1500" dirty="0">
                <a:solidFill>
                  <a:srgbClr val="1F487C"/>
                </a:solidFill>
                <a:latin typeface="Arial"/>
                <a:cs typeface="Arial"/>
              </a:rPr>
              <a:t>Work:</a:t>
            </a:r>
            <a:r>
              <a:rPr sz="1500" spc="-25" dirty="0">
                <a:solidFill>
                  <a:srgbClr val="1F487C"/>
                </a:solidFill>
                <a:latin typeface="Arial"/>
                <a:cs typeface="Arial"/>
              </a:rPr>
              <a:t> </a:t>
            </a:r>
            <a:endParaRPr lang="en-US" sz="1500" spc="-25" dirty="0">
              <a:solidFill>
                <a:srgbClr val="1F487C"/>
              </a:solidFill>
              <a:latin typeface="Arial"/>
              <a:cs typeface="Arial"/>
            </a:endParaRPr>
          </a:p>
          <a:p>
            <a:pPr algn="l"/>
            <a:endParaRPr lang="en-US" sz="1500" b="0" i="0" u="none" strike="noStrike" baseline="0" dirty="0">
              <a:solidFill>
                <a:srgbClr val="000000"/>
              </a:solidFill>
              <a:latin typeface="Times New Roman" panose="02020603050405020304" pitchFamily="18" charset="0"/>
            </a:endParaRPr>
          </a:p>
          <a:p>
            <a:r>
              <a:rPr lang="en-US" sz="1500" dirty="0">
                <a:solidFill>
                  <a:srgbClr val="1F487C"/>
                </a:solidFill>
                <a:latin typeface="Arial"/>
                <a:cs typeface="Arial"/>
              </a:rPr>
              <a:t>To construct new Telecom Towers at Multiple Sites within the Kingdom of Saudi Arabia in compliance with the requirements of TAWAL /CCS and applicable regulations. This involves Site development, tower supply for RT Sites and rapid solutions (including but not limited to GRD, RDLP, RDM, etc.) and tower erection, tower foundation, access road (if required), fences, gates, shelters/ODUs, powers and hybrid, provision of temporary power, commercial power connection and energizing, electrical cables, distribution panels, grounding, batteries, rectifiers, security alarm and monitoring systems, asset tagging, warehousing and other related activities to make the Site ready for installation (RFI), acceptance and handover to CCS/TAWAL O&amp;M in accordance with TAWAL/CCS standards and specifications, using TAWAL/ CCS approved materials and material suppliers, and fully adhering to TAWAL/CCS health and safety regulations and standards. The scope also involves uploading data and updating TAWAL /CCS systems. </a:t>
            </a:r>
          </a:p>
        </p:txBody>
      </p:sp>
      <p:sp>
        <p:nvSpPr>
          <p:cNvPr id="15" name="object 12">
            <a:extLst>
              <a:ext uri="{FF2B5EF4-FFF2-40B4-BE49-F238E27FC236}">
                <a16:creationId xmlns:a16="http://schemas.microsoft.com/office/drawing/2014/main" id="{811D1D48-B48D-47F0-BCEA-A6534238F1F1}"/>
              </a:ext>
            </a:extLst>
          </p:cNvPr>
          <p:cNvSpPr txBox="1"/>
          <p:nvPr/>
        </p:nvSpPr>
        <p:spPr>
          <a:xfrm>
            <a:off x="2146172" y="1919096"/>
            <a:ext cx="3666186" cy="1987082"/>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TAWAL</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10" dirty="0">
                <a:solidFill>
                  <a:srgbClr val="203467"/>
                </a:solidFill>
                <a:latin typeface="Arial"/>
                <a:cs typeface="Arial"/>
              </a:rPr>
              <a:t>China Com Service</a:t>
            </a:r>
            <a:r>
              <a:rPr lang="en-US" sz="1500" dirty="0">
                <a:solidFill>
                  <a:srgbClr val="203467"/>
                </a:solidFill>
                <a:latin typeface="Arial"/>
                <a:cs typeface="Arial"/>
              </a:rPr>
              <a: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All over KSA</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lang="en-US" sz="1500" spc="440" dirty="0">
                <a:solidFill>
                  <a:srgbClr val="203467"/>
                </a:solidFill>
                <a:latin typeface="Arial"/>
                <a:cs typeface="Arial"/>
              </a:rPr>
              <a:t> </a:t>
            </a:r>
            <a:r>
              <a:rPr lang="en-US" sz="1500" spc="-10" dirty="0">
                <a:solidFill>
                  <a:srgbClr val="203467"/>
                </a:solidFill>
                <a:latin typeface="Arial"/>
                <a:cs typeface="Arial"/>
              </a:rPr>
              <a:t>TAWAL B2S PROEJCT</a:t>
            </a:r>
          </a:p>
          <a:p>
            <a:pPr marL="12700">
              <a:lnSpc>
                <a:spcPct val="100000"/>
              </a:lnSpc>
              <a:spcBef>
                <a:spcPts val="409"/>
              </a:spcBef>
            </a:pPr>
            <a:r>
              <a:rPr lang="en-US" sz="1500" spc="395" dirty="0">
                <a:solidFill>
                  <a:srgbClr val="203467"/>
                </a:solidFill>
                <a:latin typeface="Arial"/>
                <a:cs typeface="Arial"/>
              </a:rPr>
              <a:t>: </a:t>
            </a:r>
            <a:r>
              <a:rPr lang="en-US" sz="1500" spc="-10" dirty="0">
                <a:solidFill>
                  <a:srgbClr val="203467"/>
                </a:solidFill>
                <a:latin typeface="Arial"/>
                <a:cs typeface="Arial"/>
              </a:rPr>
              <a:t>35 to 60M of Height</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10" dirty="0">
                <a:solidFill>
                  <a:srgbClr val="203467"/>
                </a:solidFill>
                <a:latin typeface="Arial"/>
                <a:cs typeface="Arial"/>
              </a:rPr>
              <a:t>1 year</a:t>
            </a:r>
          </a:p>
          <a:p>
            <a:pPr marL="12700">
              <a:lnSpc>
                <a:spcPct val="100000"/>
              </a:lnSpc>
              <a:spcBef>
                <a:spcPts val="395"/>
              </a:spcBef>
            </a:pPr>
            <a:r>
              <a:rPr lang="en-US" sz="1500" spc="-10" dirty="0">
                <a:solidFill>
                  <a:srgbClr val="203467"/>
                </a:solidFill>
                <a:latin typeface="Arial"/>
                <a:cs typeface="Arial"/>
              </a:rPr>
              <a:t>:  35 in Hand</a:t>
            </a:r>
            <a:endParaRPr sz="1500" spc="-10" dirty="0">
              <a:solidFill>
                <a:srgbClr val="203467"/>
              </a:solidFill>
              <a:latin typeface="Arial"/>
              <a:cs typeface="Arial"/>
            </a:endParaRPr>
          </a:p>
        </p:txBody>
      </p:sp>
      <p:pic>
        <p:nvPicPr>
          <p:cNvPr id="18" name="Picture 17">
            <a:extLst>
              <a:ext uri="{FF2B5EF4-FFF2-40B4-BE49-F238E27FC236}">
                <a16:creationId xmlns:a16="http://schemas.microsoft.com/office/drawing/2014/main" id="{F4F7B412-8E0A-419B-B988-3367E3500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245" y="1087945"/>
            <a:ext cx="4011582" cy="3042004"/>
          </a:xfrm>
          <a:prstGeom prst="rect">
            <a:avLst/>
          </a:prstGeom>
        </p:spPr>
      </p:pic>
      <p:pic>
        <p:nvPicPr>
          <p:cNvPr id="22" name="Picture 21">
            <a:extLst>
              <a:ext uri="{FF2B5EF4-FFF2-40B4-BE49-F238E27FC236}">
                <a16:creationId xmlns:a16="http://schemas.microsoft.com/office/drawing/2014/main" id="{72BC1DFB-C32B-4B9E-B254-CEE0245B71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245" y="4174145"/>
            <a:ext cx="4021395" cy="3160105"/>
          </a:xfrm>
          <a:prstGeom prst="rect">
            <a:avLst/>
          </a:prstGeom>
        </p:spPr>
      </p:pic>
      <p:pic>
        <p:nvPicPr>
          <p:cNvPr id="24" name="Picture 23">
            <a:extLst>
              <a:ext uri="{FF2B5EF4-FFF2-40B4-BE49-F238E27FC236}">
                <a16:creationId xmlns:a16="http://schemas.microsoft.com/office/drawing/2014/main" id="{4A9A6BFE-9080-4C71-B7D3-325C7FFE4B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505" y="1084204"/>
            <a:ext cx="4011582" cy="3059542"/>
          </a:xfrm>
          <a:prstGeom prst="rect">
            <a:avLst/>
          </a:prstGeom>
        </p:spPr>
      </p:pic>
      <p:pic>
        <p:nvPicPr>
          <p:cNvPr id="26" name="Picture 25">
            <a:extLst>
              <a:ext uri="{FF2B5EF4-FFF2-40B4-BE49-F238E27FC236}">
                <a16:creationId xmlns:a16="http://schemas.microsoft.com/office/drawing/2014/main" id="{A7B789B9-4536-43F9-AD8F-F8AA9CCBCD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5716" y="4160348"/>
            <a:ext cx="4000371" cy="3173902"/>
          </a:xfrm>
          <a:prstGeom prst="rect">
            <a:avLst/>
          </a:prstGeom>
        </p:spPr>
      </p:pic>
    </p:spTree>
    <p:extLst>
      <p:ext uri="{BB962C8B-B14F-4D97-AF65-F5344CB8AC3E}">
        <p14:creationId xmlns:p14="http://schemas.microsoft.com/office/powerpoint/2010/main" val="295390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3" name="object 9">
            <a:extLst>
              <a:ext uri="{FF2B5EF4-FFF2-40B4-BE49-F238E27FC236}">
                <a16:creationId xmlns:a16="http://schemas.microsoft.com/office/drawing/2014/main" id="{77CEAF5B-42B3-45A7-B940-FB63A7080657}"/>
              </a:ext>
            </a:extLst>
          </p:cNvPr>
          <p:cNvSpPr txBox="1"/>
          <p:nvPr/>
        </p:nvSpPr>
        <p:spPr>
          <a:xfrm>
            <a:off x="465530" y="1943989"/>
            <a:ext cx="1680641" cy="1675843"/>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a:t>
            </a:r>
            <a:endParaRPr lang="en-US" sz="1500" spc="-10" dirty="0">
              <a:solidFill>
                <a:srgbClr val="203467"/>
              </a:solidFill>
              <a:latin typeface="Arial"/>
              <a:cs typeface="Arial"/>
            </a:endParaRPr>
          </a:p>
          <a:p>
            <a:pPr marL="12700" marR="337820">
              <a:lnSpc>
                <a:spcPct val="122000"/>
              </a:lnSpc>
            </a:pPr>
            <a:r>
              <a:rPr lang="en-IN" sz="1500" spc="-10" dirty="0">
                <a:solidFill>
                  <a:srgbClr val="203467"/>
                </a:solidFill>
                <a:latin typeface="Arial"/>
                <a:cs typeface="Arial"/>
              </a:rPr>
              <a:t>Project Type</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lang="en-US" sz="1500" spc="-10" dirty="0">
              <a:solidFill>
                <a:srgbClr val="203467"/>
              </a:solidFill>
              <a:latin typeface="Arial"/>
              <a:cs typeface="Arial"/>
            </a:endParaRPr>
          </a:p>
        </p:txBody>
      </p:sp>
      <p:sp>
        <p:nvSpPr>
          <p:cNvPr id="14" name="object 11">
            <a:extLst>
              <a:ext uri="{FF2B5EF4-FFF2-40B4-BE49-F238E27FC236}">
                <a16:creationId xmlns:a16="http://schemas.microsoft.com/office/drawing/2014/main" id="{01C72502-C846-49DB-82D7-7EF8FD875CAB}"/>
              </a:ext>
            </a:extLst>
          </p:cNvPr>
          <p:cNvSpPr txBox="1"/>
          <p:nvPr/>
        </p:nvSpPr>
        <p:spPr>
          <a:xfrm>
            <a:off x="571041" y="7502932"/>
            <a:ext cx="13037599" cy="2210220"/>
          </a:xfrm>
          <a:prstGeom prst="rect">
            <a:avLst/>
          </a:prstGeom>
        </p:spPr>
        <p:txBody>
          <a:bodyPr vert="horz" wrap="square" lIns="0" tIns="12065" rIns="0" bIns="0" rtlCol="0">
            <a:spAutoFit/>
          </a:bodyPr>
          <a:lstStyle/>
          <a:p>
            <a:pPr algn="l"/>
            <a:r>
              <a:rPr sz="1500" dirty="0">
                <a:solidFill>
                  <a:srgbClr val="1F487C"/>
                </a:solidFill>
                <a:latin typeface="Arial"/>
                <a:cs typeface="Arial"/>
              </a:rPr>
              <a:t>Scope</a:t>
            </a:r>
            <a:r>
              <a:rPr sz="1500" spc="-40" dirty="0">
                <a:solidFill>
                  <a:srgbClr val="1F487C"/>
                </a:solidFill>
                <a:latin typeface="Arial"/>
                <a:cs typeface="Arial"/>
              </a:rPr>
              <a:t> </a:t>
            </a:r>
            <a:r>
              <a:rPr sz="1500" dirty="0">
                <a:solidFill>
                  <a:srgbClr val="1F487C"/>
                </a:solidFill>
                <a:latin typeface="Arial"/>
                <a:cs typeface="Arial"/>
              </a:rPr>
              <a:t>of</a:t>
            </a:r>
            <a:r>
              <a:rPr sz="1500" spc="-25" dirty="0">
                <a:solidFill>
                  <a:srgbClr val="1F487C"/>
                </a:solidFill>
                <a:latin typeface="Arial"/>
                <a:cs typeface="Arial"/>
              </a:rPr>
              <a:t> </a:t>
            </a:r>
            <a:r>
              <a:rPr sz="1500" dirty="0">
                <a:solidFill>
                  <a:srgbClr val="1F487C"/>
                </a:solidFill>
                <a:latin typeface="Arial"/>
                <a:cs typeface="Arial"/>
              </a:rPr>
              <a:t>Work:</a:t>
            </a:r>
            <a:r>
              <a:rPr sz="1500" spc="-25" dirty="0">
                <a:solidFill>
                  <a:srgbClr val="1F487C"/>
                </a:solidFill>
                <a:latin typeface="Arial"/>
                <a:cs typeface="Arial"/>
              </a:rPr>
              <a:t> </a:t>
            </a:r>
            <a:endParaRPr lang="en-US" sz="1500" spc="-25" dirty="0">
              <a:solidFill>
                <a:srgbClr val="1F487C"/>
              </a:solidFill>
              <a:latin typeface="Arial"/>
              <a:cs typeface="Arial"/>
            </a:endParaRPr>
          </a:p>
          <a:p>
            <a:pPr algn="l"/>
            <a:endParaRPr lang="en-US" sz="1500" b="0" i="0" u="none" strike="noStrike" baseline="0" dirty="0">
              <a:solidFill>
                <a:srgbClr val="000000"/>
              </a:solidFill>
              <a:latin typeface="Times New Roman" panose="02020603050405020304" pitchFamily="18" charset="0"/>
            </a:endParaRPr>
          </a:p>
          <a:p>
            <a:pPr marL="12700" algn="just">
              <a:lnSpc>
                <a:spcPct val="100000"/>
              </a:lnSpc>
              <a:spcBef>
                <a:spcPts val="95"/>
              </a:spcBef>
            </a:pPr>
            <a:r>
              <a:rPr lang="en-US" sz="1400" dirty="0">
                <a:solidFill>
                  <a:srgbClr val="1F487C"/>
                </a:solidFill>
                <a:latin typeface="Arial"/>
                <a:cs typeface="Arial"/>
              </a:rPr>
              <a:t>A turnkey project includes of Preparation</a:t>
            </a:r>
            <a:r>
              <a:rPr lang="en-US" sz="1400" spc="-20" dirty="0">
                <a:solidFill>
                  <a:srgbClr val="1F487C"/>
                </a:solidFill>
                <a:latin typeface="Arial"/>
                <a:cs typeface="Arial"/>
              </a:rPr>
              <a:t> </a:t>
            </a:r>
            <a:r>
              <a:rPr lang="en-US" sz="1400" dirty="0">
                <a:solidFill>
                  <a:srgbClr val="1F487C"/>
                </a:solidFill>
                <a:latin typeface="Arial"/>
                <a:cs typeface="Arial"/>
              </a:rPr>
              <a:t>of</a:t>
            </a:r>
            <a:r>
              <a:rPr lang="en-US" sz="1400" spc="-30" dirty="0">
                <a:solidFill>
                  <a:srgbClr val="1F487C"/>
                </a:solidFill>
                <a:latin typeface="Arial"/>
                <a:cs typeface="Arial"/>
              </a:rPr>
              <a:t> </a:t>
            </a:r>
            <a:r>
              <a:rPr lang="en-US" sz="1400" dirty="0">
                <a:solidFill>
                  <a:srgbClr val="1F487C"/>
                </a:solidFill>
                <a:latin typeface="Arial"/>
                <a:cs typeface="Arial"/>
              </a:rPr>
              <a:t>Shop</a:t>
            </a:r>
            <a:r>
              <a:rPr lang="en-US" sz="1400" spc="-35" dirty="0">
                <a:solidFill>
                  <a:srgbClr val="1F487C"/>
                </a:solidFill>
                <a:latin typeface="Arial"/>
                <a:cs typeface="Arial"/>
              </a:rPr>
              <a:t> </a:t>
            </a:r>
            <a:r>
              <a:rPr lang="en-US" sz="1400" dirty="0">
                <a:solidFill>
                  <a:srgbClr val="1F487C"/>
                </a:solidFill>
                <a:latin typeface="Arial"/>
                <a:cs typeface="Arial"/>
              </a:rPr>
              <a:t>Drawings</a:t>
            </a:r>
            <a:r>
              <a:rPr lang="en-US" sz="1400" spc="-15" dirty="0">
                <a:solidFill>
                  <a:srgbClr val="1F487C"/>
                </a:solidFill>
                <a:latin typeface="Arial"/>
                <a:cs typeface="Arial"/>
              </a:rPr>
              <a:t> </a:t>
            </a:r>
            <a:r>
              <a:rPr lang="en-US" sz="1400" dirty="0">
                <a:solidFill>
                  <a:srgbClr val="1F487C"/>
                </a:solidFill>
                <a:latin typeface="Arial"/>
                <a:cs typeface="Arial"/>
              </a:rPr>
              <a:t>with</a:t>
            </a:r>
            <a:r>
              <a:rPr lang="en-US" sz="1400" spc="-20" dirty="0">
                <a:solidFill>
                  <a:srgbClr val="1F487C"/>
                </a:solidFill>
                <a:latin typeface="Arial"/>
                <a:cs typeface="Arial"/>
              </a:rPr>
              <a:t> </a:t>
            </a:r>
            <a:r>
              <a:rPr lang="en-US" sz="1400" dirty="0">
                <a:solidFill>
                  <a:srgbClr val="1F487C"/>
                </a:solidFill>
                <a:latin typeface="Arial"/>
                <a:cs typeface="Arial"/>
              </a:rPr>
              <a:t>Clients</a:t>
            </a:r>
            <a:r>
              <a:rPr lang="en-US" sz="1400" spc="-50" dirty="0">
                <a:solidFill>
                  <a:srgbClr val="1F487C"/>
                </a:solidFill>
                <a:latin typeface="Arial"/>
                <a:cs typeface="Arial"/>
              </a:rPr>
              <a:t> </a:t>
            </a:r>
            <a:r>
              <a:rPr lang="en-US" sz="1400" dirty="0">
                <a:solidFill>
                  <a:srgbClr val="1F487C"/>
                </a:solidFill>
                <a:latin typeface="Arial"/>
                <a:cs typeface="Arial"/>
              </a:rPr>
              <a:t>Concern,</a:t>
            </a:r>
            <a:r>
              <a:rPr lang="en-US" sz="1400" spc="395" dirty="0">
                <a:solidFill>
                  <a:srgbClr val="1F487C"/>
                </a:solidFill>
                <a:latin typeface="Arial"/>
                <a:cs typeface="Arial"/>
              </a:rPr>
              <a:t> </a:t>
            </a:r>
            <a:r>
              <a:rPr lang="en-US" sz="1400" dirty="0">
                <a:solidFill>
                  <a:srgbClr val="1F487C"/>
                </a:solidFill>
                <a:latin typeface="Arial"/>
                <a:cs typeface="Arial"/>
              </a:rPr>
              <a:t>Supply,</a:t>
            </a:r>
            <a:r>
              <a:rPr lang="en-US" sz="1400" spc="-25" dirty="0">
                <a:solidFill>
                  <a:srgbClr val="1F487C"/>
                </a:solidFill>
                <a:latin typeface="Arial"/>
                <a:cs typeface="Arial"/>
              </a:rPr>
              <a:t> </a:t>
            </a:r>
            <a:r>
              <a:rPr lang="en-US" sz="1400" dirty="0">
                <a:solidFill>
                  <a:srgbClr val="1F487C"/>
                </a:solidFill>
                <a:latin typeface="Arial"/>
                <a:cs typeface="Arial"/>
              </a:rPr>
              <a:t>Install,</a:t>
            </a:r>
            <a:r>
              <a:rPr lang="en-US" sz="1400" spc="-30" dirty="0">
                <a:solidFill>
                  <a:srgbClr val="1F487C"/>
                </a:solidFill>
                <a:latin typeface="Arial"/>
                <a:cs typeface="Arial"/>
              </a:rPr>
              <a:t> </a:t>
            </a:r>
            <a:r>
              <a:rPr lang="en-US" sz="1400" dirty="0">
                <a:solidFill>
                  <a:srgbClr val="1F487C"/>
                </a:solidFill>
                <a:latin typeface="Arial"/>
                <a:cs typeface="Arial"/>
              </a:rPr>
              <a:t>Testing</a:t>
            </a:r>
            <a:r>
              <a:rPr lang="en-US" sz="1400" spc="-30" dirty="0">
                <a:solidFill>
                  <a:srgbClr val="1F487C"/>
                </a:solidFill>
                <a:latin typeface="Arial"/>
                <a:cs typeface="Arial"/>
              </a:rPr>
              <a:t> </a:t>
            </a:r>
            <a:r>
              <a:rPr lang="en-US" sz="1400" dirty="0">
                <a:solidFill>
                  <a:srgbClr val="1F487C"/>
                </a:solidFill>
                <a:latin typeface="Arial"/>
                <a:cs typeface="Arial"/>
              </a:rPr>
              <a:t>&amp;</a:t>
            </a:r>
            <a:r>
              <a:rPr lang="en-US" sz="1400" spc="-35" dirty="0">
                <a:solidFill>
                  <a:srgbClr val="1F487C"/>
                </a:solidFill>
                <a:latin typeface="Arial"/>
                <a:cs typeface="Arial"/>
              </a:rPr>
              <a:t> </a:t>
            </a:r>
            <a:r>
              <a:rPr lang="en-US" sz="1400" spc="-10" dirty="0">
                <a:solidFill>
                  <a:srgbClr val="1F487C"/>
                </a:solidFill>
                <a:latin typeface="Arial"/>
                <a:cs typeface="Arial"/>
              </a:rPr>
              <a:t>Commissioning.</a:t>
            </a:r>
            <a:endParaRPr lang="en-US" sz="1400" dirty="0">
              <a:latin typeface="Arial"/>
              <a:cs typeface="Arial"/>
            </a:endParaRPr>
          </a:p>
          <a:p>
            <a:pPr marL="12700" marR="466725" algn="just">
              <a:lnSpc>
                <a:spcPct val="100000"/>
              </a:lnSpc>
            </a:pPr>
            <a:r>
              <a:rPr lang="en-US" sz="1400" dirty="0">
                <a:solidFill>
                  <a:srgbClr val="1F487C"/>
                </a:solidFill>
                <a:latin typeface="Arial"/>
                <a:cs typeface="Arial"/>
              </a:rPr>
              <a:t>Civil</a:t>
            </a:r>
            <a:r>
              <a:rPr lang="en-US" sz="1400" spc="-70" dirty="0">
                <a:solidFill>
                  <a:srgbClr val="1F487C"/>
                </a:solidFill>
                <a:latin typeface="Arial"/>
                <a:cs typeface="Arial"/>
              </a:rPr>
              <a:t> </a:t>
            </a:r>
            <a:r>
              <a:rPr lang="en-US" sz="1400" dirty="0">
                <a:solidFill>
                  <a:srgbClr val="1F487C"/>
                </a:solidFill>
                <a:latin typeface="Arial"/>
                <a:cs typeface="Arial"/>
              </a:rPr>
              <a:t>&amp;</a:t>
            </a:r>
            <a:r>
              <a:rPr lang="en-US" sz="1400" spc="-35" dirty="0">
                <a:solidFill>
                  <a:srgbClr val="1F487C"/>
                </a:solidFill>
                <a:latin typeface="Arial"/>
                <a:cs typeface="Arial"/>
              </a:rPr>
              <a:t> </a:t>
            </a:r>
            <a:r>
              <a:rPr lang="en-US" sz="1400" dirty="0">
                <a:solidFill>
                  <a:srgbClr val="1F487C"/>
                </a:solidFill>
                <a:latin typeface="Arial"/>
                <a:cs typeface="Arial"/>
              </a:rPr>
              <a:t>Architectural</a:t>
            </a:r>
            <a:r>
              <a:rPr lang="en-US" sz="1400" spc="-30" dirty="0">
                <a:solidFill>
                  <a:srgbClr val="1F487C"/>
                </a:solidFill>
                <a:latin typeface="Arial"/>
                <a:cs typeface="Arial"/>
              </a:rPr>
              <a:t> </a:t>
            </a:r>
            <a:r>
              <a:rPr lang="en-US" sz="1400" dirty="0">
                <a:solidFill>
                  <a:srgbClr val="1F487C"/>
                </a:solidFill>
                <a:latin typeface="Arial"/>
                <a:cs typeface="Arial"/>
              </a:rPr>
              <a:t>Works:</a:t>
            </a:r>
            <a:r>
              <a:rPr lang="en-US" sz="1400" spc="-35" dirty="0">
                <a:solidFill>
                  <a:srgbClr val="1F487C"/>
                </a:solidFill>
                <a:latin typeface="Arial"/>
                <a:cs typeface="Arial"/>
              </a:rPr>
              <a:t> </a:t>
            </a:r>
            <a:r>
              <a:rPr lang="en-US" sz="1400" dirty="0">
                <a:solidFill>
                  <a:srgbClr val="1F487C"/>
                </a:solidFill>
                <a:latin typeface="Arial"/>
                <a:cs typeface="Arial"/>
              </a:rPr>
              <a:t>MEP</a:t>
            </a:r>
            <a:r>
              <a:rPr lang="en-US" sz="1400" spc="-40" dirty="0">
                <a:solidFill>
                  <a:srgbClr val="1F487C"/>
                </a:solidFill>
                <a:latin typeface="Arial"/>
                <a:cs typeface="Arial"/>
              </a:rPr>
              <a:t> </a:t>
            </a:r>
            <a:r>
              <a:rPr lang="en-US" sz="1400" dirty="0">
                <a:solidFill>
                  <a:srgbClr val="1F487C"/>
                </a:solidFill>
                <a:latin typeface="Arial"/>
                <a:cs typeface="Arial"/>
              </a:rPr>
              <a:t>Trench,</a:t>
            </a:r>
            <a:r>
              <a:rPr lang="en-US" sz="1400" spc="-30" dirty="0">
                <a:solidFill>
                  <a:srgbClr val="1F487C"/>
                </a:solidFill>
                <a:latin typeface="Arial"/>
                <a:cs typeface="Arial"/>
              </a:rPr>
              <a:t> </a:t>
            </a:r>
            <a:r>
              <a:rPr lang="en-US" sz="1400" dirty="0">
                <a:solidFill>
                  <a:srgbClr val="1F487C"/>
                </a:solidFill>
                <a:latin typeface="Arial"/>
                <a:cs typeface="Arial"/>
              </a:rPr>
              <a:t>Metal</a:t>
            </a:r>
            <a:r>
              <a:rPr lang="en-US" sz="1400" spc="-25" dirty="0">
                <a:solidFill>
                  <a:srgbClr val="1F487C"/>
                </a:solidFill>
                <a:latin typeface="Arial"/>
                <a:cs typeface="Arial"/>
              </a:rPr>
              <a:t> </a:t>
            </a:r>
            <a:r>
              <a:rPr lang="en-US" sz="1400" dirty="0">
                <a:solidFill>
                  <a:srgbClr val="1F487C"/>
                </a:solidFill>
                <a:latin typeface="Arial"/>
                <a:cs typeface="Arial"/>
              </a:rPr>
              <a:t>Works, Porcelain</a:t>
            </a:r>
            <a:r>
              <a:rPr lang="en-US" sz="1400" spc="-55" dirty="0">
                <a:solidFill>
                  <a:srgbClr val="1F487C"/>
                </a:solidFill>
                <a:latin typeface="Arial"/>
                <a:cs typeface="Arial"/>
              </a:rPr>
              <a:t> </a:t>
            </a:r>
            <a:r>
              <a:rPr lang="en-US" sz="1400" dirty="0">
                <a:solidFill>
                  <a:srgbClr val="1F487C"/>
                </a:solidFill>
                <a:latin typeface="Arial"/>
                <a:cs typeface="Arial"/>
              </a:rPr>
              <a:t>&amp;</a:t>
            </a:r>
            <a:r>
              <a:rPr lang="en-US" sz="1400" spc="-40" dirty="0">
                <a:solidFill>
                  <a:srgbClr val="1F487C"/>
                </a:solidFill>
                <a:latin typeface="Arial"/>
                <a:cs typeface="Arial"/>
              </a:rPr>
              <a:t> </a:t>
            </a:r>
            <a:r>
              <a:rPr lang="en-US" sz="1400" dirty="0">
                <a:solidFill>
                  <a:srgbClr val="1F487C"/>
                </a:solidFill>
                <a:latin typeface="Arial"/>
                <a:cs typeface="Arial"/>
              </a:rPr>
              <a:t>Vinyl</a:t>
            </a:r>
            <a:r>
              <a:rPr lang="en-US" sz="1400" spc="-35" dirty="0">
                <a:solidFill>
                  <a:srgbClr val="1F487C"/>
                </a:solidFill>
                <a:latin typeface="Arial"/>
                <a:cs typeface="Arial"/>
              </a:rPr>
              <a:t> </a:t>
            </a:r>
            <a:r>
              <a:rPr lang="en-US" sz="1400" dirty="0">
                <a:solidFill>
                  <a:srgbClr val="1F487C"/>
                </a:solidFill>
                <a:latin typeface="Arial"/>
                <a:cs typeface="Arial"/>
              </a:rPr>
              <a:t>Flooring,</a:t>
            </a:r>
            <a:r>
              <a:rPr lang="en-US" sz="1400" spc="-45" dirty="0">
                <a:solidFill>
                  <a:srgbClr val="1F487C"/>
                </a:solidFill>
                <a:latin typeface="Arial"/>
                <a:cs typeface="Arial"/>
              </a:rPr>
              <a:t> </a:t>
            </a:r>
            <a:r>
              <a:rPr lang="en-US" sz="1400" dirty="0">
                <a:solidFill>
                  <a:srgbClr val="1F487C"/>
                </a:solidFill>
                <a:latin typeface="Arial"/>
                <a:cs typeface="Arial"/>
              </a:rPr>
              <a:t>Gypsum</a:t>
            </a:r>
            <a:r>
              <a:rPr lang="en-US" sz="1400" spc="-5" dirty="0">
                <a:solidFill>
                  <a:srgbClr val="1F487C"/>
                </a:solidFill>
                <a:latin typeface="Arial"/>
                <a:cs typeface="Arial"/>
              </a:rPr>
              <a:t> </a:t>
            </a:r>
            <a:r>
              <a:rPr lang="en-US" sz="1400" spc="-10" dirty="0">
                <a:solidFill>
                  <a:srgbClr val="1F487C"/>
                </a:solidFill>
                <a:latin typeface="Arial"/>
                <a:cs typeface="Arial"/>
              </a:rPr>
              <a:t>Ceiling, </a:t>
            </a:r>
            <a:r>
              <a:rPr lang="en-US" sz="1400" dirty="0">
                <a:solidFill>
                  <a:srgbClr val="1F487C"/>
                </a:solidFill>
                <a:latin typeface="Arial"/>
                <a:cs typeface="Arial"/>
              </a:rPr>
              <a:t>Partitions</a:t>
            </a:r>
            <a:r>
              <a:rPr lang="en-US" sz="1400" spc="-25" dirty="0">
                <a:solidFill>
                  <a:srgbClr val="1F487C"/>
                </a:solidFill>
                <a:latin typeface="Arial"/>
                <a:cs typeface="Arial"/>
              </a:rPr>
              <a:t> </a:t>
            </a:r>
            <a:r>
              <a:rPr lang="en-US" sz="1400" dirty="0">
                <a:solidFill>
                  <a:srgbClr val="1F487C"/>
                </a:solidFill>
                <a:latin typeface="Arial"/>
                <a:cs typeface="Arial"/>
              </a:rPr>
              <a:t>&amp;</a:t>
            </a:r>
            <a:r>
              <a:rPr lang="en-US" sz="1400" spc="-35" dirty="0">
                <a:solidFill>
                  <a:srgbClr val="1F487C"/>
                </a:solidFill>
                <a:latin typeface="Arial"/>
                <a:cs typeface="Arial"/>
              </a:rPr>
              <a:t> </a:t>
            </a:r>
            <a:r>
              <a:rPr lang="en-US" sz="1400" dirty="0">
                <a:solidFill>
                  <a:srgbClr val="1F487C"/>
                </a:solidFill>
                <a:latin typeface="Arial"/>
                <a:cs typeface="Arial"/>
              </a:rPr>
              <a:t>Acoustic</a:t>
            </a:r>
            <a:r>
              <a:rPr lang="en-US" sz="1400" spc="-50" dirty="0">
                <a:solidFill>
                  <a:srgbClr val="1F487C"/>
                </a:solidFill>
                <a:latin typeface="Arial"/>
                <a:cs typeface="Arial"/>
              </a:rPr>
              <a:t> </a:t>
            </a:r>
            <a:r>
              <a:rPr lang="en-US" sz="1400" dirty="0">
                <a:solidFill>
                  <a:srgbClr val="1F487C"/>
                </a:solidFill>
                <a:latin typeface="Arial"/>
                <a:cs typeface="Arial"/>
              </a:rPr>
              <a:t>Ceilings,</a:t>
            </a:r>
            <a:r>
              <a:rPr lang="en-US" sz="1400" spc="-55" dirty="0">
                <a:solidFill>
                  <a:srgbClr val="1F487C"/>
                </a:solidFill>
                <a:latin typeface="Arial"/>
                <a:cs typeface="Arial"/>
              </a:rPr>
              <a:t> </a:t>
            </a:r>
            <a:r>
              <a:rPr lang="en-US" sz="1400" dirty="0">
                <a:solidFill>
                  <a:srgbClr val="1F487C"/>
                </a:solidFill>
                <a:latin typeface="Arial"/>
                <a:cs typeface="Arial"/>
              </a:rPr>
              <a:t>Painting</a:t>
            </a:r>
            <a:r>
              <a:rPr lang="en-US" sz="1400" spc="-40" dirty="0">
                <a:solidFill>
                  <a:srgbClr val="1F487C"/>
                </a:solidFill>
                <a:latin typeface="Arial"/>
                <a:cs typeface="Arial"/>
              </a:rPr>
              <a:t> </a:t>
            </a:r>
            <a:r>
              <a:rPr lang="en-US" sz="1400" dirty="0">
                <a:solidFill>
                  <a:srgbClr val="1F487C"/>
                </a:solidFill>
                <a:latin typeface="Arial"/>
                <a:cs typeface="Arial"/>
              </a:rPr>
              <a:t>Works,</a:t>
            </a:r>
            <a:r>
              <a:rPr lang="en-US" sz="1400" spc="-25" dirty="0">
                <a:solidFill>
                  <a:srgbClr val="1F487C"/>
                </a:solidFill>
                <a:latin typeface="Arial"/>
                <a:cs typeface="Arial"/>
              </a:rPr>
              <a:t> </a:t>
            </a:r>
            <a:r>
              <a:rPr lang="en-US" sz="1400" dirty="0">
                <a:solidFill>
                  <a:srgbClr val="1F487C"/>
                </a:solidFill>
                <a:latin typeface="Arial"/>
                <a:cs typeface="Arial"/>
              </a:rPr>
              <a:t>Mechanical</a:t>
            </a:r>
            <a:r>
              <a:rPr lang="en-US" sz="1400" spc="-35" dirty="0">
                <a:solidFill>
                  <a:srgbClr val="1F487C"/>
                </a:solidFill>
                <a:latin typeface="Arial"/>
                <a:cs typeface="Arial"/>
              </a:rPr>
              <a:t> </a:t>
            </a:r>
            <a:r>
              <a:rPr lang="en-US" sz="1400" dirty="0">
                <a:solidFill>
                  <a:srgbClr val="1F487C"/>
                </a:solidFill>
                <a:latin typeface="Arial"/>
                <a:cs typeface="Arial"/>
              </a:rPr>
              <a:t>Stone</a:t>
            </a:r>
            <a:r>
              <a:rPr lang="en-US" sz="1400" spc="-35" dirty="0">
                <a:solidFill>
                  <a:srgbClr val="1F487C"/>
                </a:solidFill>
                <a:latin typeface="Arial"/>
                <a:cs typeface="Arial"/>
              </a:rPr>
              <a:t>, Frame works Metal cladding </a:t>
            </a:r>
            <a:r>
              <a:rPr lang="en-US" sz="1400" dirty="0">
                <a:solidFill>
                  <a:srgbClr val="1F487C"/>
                </a:solidFill>
                <a:latin typeface="Arial"/>
                <a:cs typeface="Arial"/>
              </a:rPr>
              <a:t>and</a:t>
            </a:r>
            <a:r>
              <a:rPr lang="en-US" sz="1400" spc="395" dirty="0">
                <a:solidFill>
                  <a:srgbClr val="1F487C"/>
                </a:solidFill>
                <a:latin typeface="Arial"/>
                <a:cs typeface="Arial"/>
              </a:rPr>
              <a:t> </a:t>
            </a:r>
            <a:r>
              <a:rPr lang="en-US" sz="1400" dirty="0">
                <a:solidFill>
                  <a:srgbClr val="1F487C"/>
                </a:solidFill>
                <a:latin typeface="Arial"/>
                <a:cs typeface="Arial"/>
              </a:rPr>
              <a:t>Tile</a:t>
            </a:r>
            <a:r>
              <a:rPr lang="en-US" sz="1400" spc="-40" dirty="0">
                <a:solidFill>
                  <a:srgbClr val="1F487C"/>
                </a:solidFill>
                <a:latin typeface="Arial"/>
                <a:cs typeface="Arial"/>
              </a:rPr>
              <a:t> </a:t>
            </a:r>
            <a:r>
              <a:rPr lang="en-US" sz="1400" spc="-10" dirty="0">
                <a:solidFill>
                  <a:srgbClr val="1F487C"/>
                </a:solidFill>
                <a:latin typeface="Arial"/>
                <a:cs typeface="Arial"/>
              </a:rPr>
              <a:t>Fixing.</a:t>
            </a:r>
            <a:endParaRPr lang="en-US" sz="1400" dirty="0">
              <a:latin typeface="Arial"/>
              <a:cs typeface="Arial"/>
            </a:endParaRPr>
          </a:p>
          <a:p>
            <a:pPr marL="12700" marR="523875" algn="just">
              <a:lnSpc>
                <a:spcPct val="100000"/>
              </a:lnSpc>
            </a:pPr>
            <a:r>
              <a:rPr lang="en-US" sz="1400" dirty="0">
                <a:solidFill>
                  <a:srgbClr val="1F487C"/>
                </a:solidFill>
                <a:latin typeface="Arial"/>
                <a:cs typeface="Arial"/>
              </a:rPr>
              <a:t>Electrical</a:t>
            </a:r>
            <a:r>
              <a:rPr lang="en-US" sz="1400" spc="-60" dirty="0">
                <a:solidFill>
                  <a:srgbClr val="1F487C"/>
                </a:solidFill>
                <a:latin typeface="Arial"/>
                <a:cs typeface="Arial"/>
              </a:rPr>
              <a:t> </a:t>
            </a:r>
            <a:r>
              <a:rPr lang="en-US" sz="1400" dirty="0">
                <a:solidFill>
                  <a:srgbClr val="1F487C"/>
                </a:solidFill>
                <a:latin typeface="Arial"/>
                <a:cs typeface="Arial"/>
              </a:rPr>
              <a:t>Works:</a:t>
            </a:r>
            <a:r>
              <a:rPr lang="en-US" sz="1400" spc="-30" dirty="0">
                <a:solidFill>
                  <a:srgbClr val="1F487C"/>
                </a:solidFill>
                <a:latin typeface="Arial"/>
                <a:cs typeface="Arial"/>
              </a:rPr>
              <a:t> </a:t>
            </a:r>
            <a:r>
              <a:rPr lang="en-US" sz="1400" dirty="0">
                <a:solidFill>
                  <a:srgbClr val="1F487C"/>
                </a:solidFill>
                <a:latin typeface="Arial"/>
                <a:cs typeface="Arial"/>
              </a:rPr>
              <a:t>Installation</a:t>
            </a:r>
            <a:r>
              <a:rPr lang="en-US" sz="1400" spc="-45" dirty="0">
                <a:solidFill>
                  <a:srgbClr val="1F487C"/>
                </a:solidFill>
                <a:latin typeface="Arial"/>
                <a:cs typeface="Arial"/>
              </a:rPr>
              <a:t> </a:t>
            </a:r>
            <a:r>
              <a:rPr lang="en-US" sz="1400" dirty="0">
                <a:solidFill>
                  <a:srgbClr val="1F487C"/>
                </a:solidFill>
                <a:latin typeface="Arial"/>
                <a:cs typeface="Arial"/>
              </a:rPr>
              <a:t>of</a:t>
            </a:r>
            <a:r>
              <a:rPr lang="en-US" sz="1400" spc="-35" dirty="0">
                <a:solidFill>
                  <a:srgbClr val="1F487C"/>
                </a:solidFill>
                <a:latin typeface="Arial"/>
                <a:cs typeface="Arial"/>
              </a:rPr>
              <a:t> </a:t>
            </a:r>
            <a:r>
              <a:rPr lang="en-US" sz="1400" dirty="0">
                <a:solidFill>
                  <a:srgbClr val="1F487C"/>
                </a:solidFill>
                <a:latin typeface="Arial"/>
                <a:cs typeface="Arial"/>
              </a:rPr>
              <a:t>Lightning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Distribution</a:t>
            </a:r>
            <a:r>
              <a:rPr lang="en-US" sz="1400" spc="-50" dirty="0">
                <a:solidFill>
                  <a:srgbClr val="1F487C"/>
                </a:solidFill>
                <a:latin typeface="Arial"/>
                <a:cs typeface="Arial"/>
              </a:rPr>
              <a:t> </a:t>
            </a:r>
            <a:r>
              <a:rPr lang="en-US" sz="1400" dirty="0">
                <a:solidFill>
                  <a:srgbClr val="1F487C"/>
                </a:solidFill>
                <a:latin typeface="Arial"/>
                <a:cs typeface="Arial"/>
              </a:rPr>
              <a:t>Panels,,</a:t>
            </a:r>
            <a:r>
              <a:rPr lang="en-US" sz="1400" spc="-10" dirty="0">
                <a:solidFill>
                  <a:srgbClr val="1F487C"/>
                </a:solidFill>
                <a:latin typeface="Arial"/>
                <a:cs typeface="Arial"/>
              </a:rPr>
              <a:t> </a:t>
            </a:r>
            <a:r>
              <a:rPr lang="en-US" sz="1400" dirty="0">
                <a:solidFill>
                  <a:srgbClr val="1F487C"/>
                </a:solidFill>
                <a:latin typeface="Arial"/>
                <a:cs typeface="Arial"/>
              </a:rPr>
              <a:t>Cable</a:t>
            </a:r>
            <a:r>
              <a:rPr lang="en-US" sz="1400" spc="-45" dirty="0">
                <a:solidFill>
                  <a:srgbClr val="1F487C"/>
                </a:solidFill>
                <a:latin typeface="Arial"/>
                <a:cs typeface="Arial"/>
              </a:rPr>
              <a:t> </a:t>
            </a:r>
            <a:r>
              <a:rPr lang="en-US" sz="1400" spc="-10" dirty="0">
                <a:solidFill>
                  <a:srgbClr val="1F487C"/>
                </a:solidFill>
                <a:latin typeface="Arial"/>
                <a:cs typeface="Arial"/>
              </a:rPr>
              <a:t>Ladder, </a:t>
            </a:r>
            <a:r>
              <a:rPr lang="en-US" sz="1400" dirty="0">
                <a:solidFill>
                  <a:srgbClr val="1F487C"/>
                </a:solidFill>
                <a:latin typeface="Arial"/>
                <a:cs typeface="Arial"/>
              </a:rPr>
              <a:t>LV-</a:t>
            </a:r>
            <a:r>
              <a:rPr lang="en-US" sz="1400" spc="400" dirty="0">
                <a:solidFill>
                  <a:srgbClr val="1F487C"/>
                </a:solidFill>
                <a:latin typeface="Arial"/>
                <a:cs typeface="Arial"/>
              </a:rPr>
              <a:t> </a:t>
            </a:r>
            <a:r>
              <a:rPr lang="en-US" sz="1400" dirty="0">
                <a:solidFill>
                  <a:srgbClr val="1F487C"/>
                </a:solidFill>
                <a:latin typeface="Arial"/>
                <a:cs typeface="Arial"/>
              </a:rPr>
              <a:t>Cables,</a:t>
            </a:r>
            <a:r>
              <a:rPr lang="en-US" sz="1400" spc="-30" dirty="0">
                <a:solidFill>
                  <a:srgbClr val="1F487C"/>
                </a:solidFill>
                <a:latin typeface="Arial"/>
                <a:cs typeface="Arial"/>
              </a:rPr>
              <a:t> </a:t>
            </a:r>
            <a:r>
              <a:rPr lang="en-US" sz="1400" dirty="0">
                <a:solidFill>
                  <a:srgbClr val="1F487C"/>
                </a:solidFill>
                <a:latin typeface="Arial"/>
                <a:cs typeface="Arial"/>
              </a:rPr>
              <a:t>LC</a:t>
            </a:r>
            <a:r>
              <a:rPr lang="en-US" sz="1400" spc="-30" dirty="0">
                <a:solidFill>
                  <a:srgbClr val="1F487C"/>
                </a:solidFill>
                <a:latin typeface="Arial"/>
                <a:cs typeface="Arial"/>
              </a:rPr>
              <a:t> </a:t>
            </a:r>
            <a:r>
              <a:rPr lang="en-US" sz="1400" dirty="0">
                <a:solidFill>
                  <a:srgbClr val="1F487C"/>
                </a:solidFill>
                <a:latin typeface="Arial"/>
                <a:cs typeface="Arial"/>
              </a:rPr>
              <a:t>Cables,</a:t>
            </a:r>
            <a:r>
              <a:rPr lang="en-US" sz="1400" spc="-35" dirty="0">
                <a:solidFill>
                  <a:srgbClr val="1F487C"/>
                </a:solidFill>
                <a:latin typeface="Arial"/>
                <a:cs typeface="Arial"/>
              </a:rPr>
              <a:t> </a:t>
            </a:r>
            <a:r>
              <a:rPr lang="en-US" sz="1400" dirty="0">
                <a:solidFill>
                  <a:srgbClr val="1F487C"/>
                </a:solidFill>
                <a:latin typeface="Arial"/>
                <a:cs typeface="Arial"/>
              </a:rPr>
              <a:t>External</a:t>
            </a:r>
            <a:r>
              <a:rPr lang="en-US" sz="1400" spc="-15"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 Internal</a:t>
            </a:r>
            <a:r>
              <a:rPr lang="en-US" sz="1400" spc="-20"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a:t>
            </a:r>
            <a:r>
              <a:rPr lang="en-US" sz="1400" spc="430" dirty="0">
                <a:solidFill>
                  <a:srgbClr val="1F487C"/>
                </a:solidFill>
                <a:latin typeface="Arial"/>
                <a:cs typeface="Arial"/>
              </a:rPr>
              <a:t> </a:t>
            </a:r>
            <a:r>
              <a:rPr lang="en-US" sz="1400" dirty="0">
                <a:solidFill>
                  <a:srgbClr val="1F487C"/>
                </a:solidFill>
                <a:latin typeface="Arial"/>
                <a:cs typeface="Arial"/>
              </a:rPr>
              <a:t>Wiring</a:t>
            </a:r>
            <a:r>
              <a:rPr lang="en-US" sz="1400" spc="-40" dirty="0">
                <a:solidFill>
                  <a:srgbClr val="1F487C"/>
                </a:solidFill>
                <a:latin typeface="Arial"/>
                <a:cs typeface="Arial"/>
              </a:rPr>
              <a:t> </a:t>
            </a:r>
            <a:r>
              <a:rPr lang="en-US" sz="1400" dirty="0">
                <a:solidFill>
                  <a:srgbClr val="1F487C"/>
                </a:solidFill>
                <a:latin typeface="Arial"/>
                <a:cs typeface="Arial"/>
              </a:rPr>
              <a:t>Devices,</a:t>
            </a:r>
            <a:r>
              <a:rPr lang="en-US" sz="1400" spc="-40" dirty="0">
                <a:solidFill>
                  <a:srgbClr val="1F487C"/>
                </a:solidFill>
                <a:latin typeface="Arial"/>
                <a:cs typeface="Arial"/>
              </a:rPr>
              <a:t> </a:t>
            </a:r>
            <a:r>
              <a:rPr lang="en-US" sz="1400" dirty="0">
                <a:solidFill>
                  <a:srgbClr val="1F487C"/>
                </a:solidFill>
                <a:latin typeface="Arial"/>
                <a:cs typeface="Arial"/>
              </a:rPr>
              <a:t>Disconnect</a:t>
            </a:r>
            <a:r>
              <a:rPr lang="en-US" sz="1400" spc="-40" dirty="0">
                <a:solidFill>
                  <a:srgbClr val="1F487C"/>
                </a:solidFill>
                <a:latin typeface="Arial"/>
                <a:cs typeface="Arial"/>
              </a:rPr>
              <a:t> </a:t>
            </a:r>
            <a:r>
              <a:rPr lang="en-US" sz="1400" dirty="0">
                <a:solidFill>
                  <a:srgbClr val="1F487C"/>
                </a:solidFill>
                <a:latin typeface="Arial"/>
                <a:cs typeface="Arial"/>
              </a:rPr>
              <a:t>Switches,</a:t>
            </a:r>
            <a:r>
              <a:rPr lang="en-US" sz="1400" spc="-25" dirty="0">
                <a:solidFill>
                  <a:srgbClr val="1F487C"/>
                </a:solidFill>
                <a:latin typeface="Arial"/>
                <a:cs typeface="Arial"/>
              </a:rPr>
              <a:t> </a:t>
            </a:r>
            <a:r>
              <a:rPr lang="en-US" sz="1400" dirty="0">
                <a:solidFill>
                  <a:srgbClr val="1F487C"/>
                </a:solidFill>
                <a:latin typeface="Arial"/>
                <a:cs typeface="Arial"/>
              </a:rPr>
              <a:t>Fire</a:t>
            </a:r>
            <a:r>
              <a:rPr lang="en-US" sz="1400" spc="-20" dirty="0">
                <a:solidFill>
                  <a:srgbClr val="1F487C"/>
                </a:solidFill>
                <a:latin typeface="Arial"/>
                <a:cs typeface="Arial"/>
              </a:rPr>
              <a:t> </a:t>
            </a:r>
            <a:r>
              <a:rPr lang="en-US" sz="1400" dirty="0">
                <a:solidFill>
                  <a:srgbClr val="1F487C"/>
                </a:solidFill>
                <a:latin typeface="Arial"/>
                <a:cs typeface="Arial"/>
              </a:rPr>
              <a:t>Alarm</a:t>
            </a:r>
            <a:r>
              <a:rPr lang="en-US" sz="1400" spc="-30" dirty="0">
                <a:solidFill>
                  <a:srgbClr val="1F487C"/>
                </a:solidFill>
                <a:latin typeface="Arial"/>
                <a:cs typeface="Arial"/>
              </a:rPr>
              <a:t> </a:t>
            </a:r>
            <a:r>
              <a:rPr lang="en-US" sz="1400" spc="-10" dirty="0">
                <a:solidFill>
                  <a:srgbClr val="1F487C"/>
                </a:solidFill>
                <a:latin typeface="Arial"/>
                <a:cs typeface="Arial"/>
              </a:rPr>
              <a:t>System,</a:t>
            </a:r>
            <a:r>
              <a:rPr lang="en-US" sz="1400" dirty="0">
                <a:solidFill>
                  <a:srgbClr val="1F487C"/>
                </a:solidFill>
                <a:latin typeface="Arial"/>
                <a:cs typeface="Arial"/>
              </a:rPr>
              <a:t> MCC,</a:t>
            </a:r>
            <a:r>
              <a:rPr lang="en-US" sz="1400" spc="-30" dirty="0">
                <a:solidFill>
                  <a:srgbClr val="1F487C"/>
                </a:solidFill>
                <a:latin typeface="Arial"/>
                <a:cs typeface="Arial"/>
              </a:rPr>
              <a:t> </a:t>
            </a:r>
            <a:r>
              <a:rPr lang="en-US" sz="1400" spc="-10" dirty="0">
                <a:solidFill>
                  <a:srgbClr val="1F487C"/>
                </a:solidFill>
                <a:latin typeface="Arial"/>
                <a:cs typeface="Arial"/>
              </a:rPr>
              <a:t>Sub-</a:t>
            </a:r>
            <a:r>
              <a:rPr lang="en-US" sz="1400" dirty="0">
                <a:solidFill>
                  <a:srgbClr val="1F487C"/>
                </a:solidFill>
                <a:latin typeface="Arial"/>
                <a:cs typeface="Arial"/>
              </a:rPr>
              <a:t>distribution</a:t>
            </a:r>
            <a:r>
              <a:rPr lang="en-US" sz="1400" spc="-40" dirty="0">
                <a:solidFill>
                  <a:srgbClr val="1F487C"/>
                </a:solidFill>
                <a:latin typeface="Arial"/>
                <a:cs typeface="Arial"/>
              </a:rPr>
              <a:t> </a:t>
            </a:r>
            <a:r>
              <a:rPr lang="en-US" sz="1400" dirty="0">
                <a:solidFill>
                  <a:srgbClr val="1F487C"/>
                </a:solidFill>
                <a:latin typeface="Arial"/>
                <a:cs typeface="Arial"/>
              </a:rPr>
              <a:t>Panel</a:t>
            </a:r>
            <a:r>
              <a:rPr lang="en-US" sz="1400" spc="-45" dirty="0">
                <a:solidFill>
                  <a:srgbClr val="1F487C"/>
                </a:solidFill>
                <a:latin typeface="Arial"/>
                <a:cs typeface="Arial"/>
              </a:rPr>
              <a:t> </a:t>
            </a:r>
            <a:r>
              <a:rPr lang="en-US" sz="1400" dirty="0">
                <a:solidFill>
                  <a:srgbClr val="1F487C"/>
                </a:solidFill>
                <a:latin typeface="Arial"/>
                <a:cs typeface="Arial"/>
              </a:rPr>
              <a:t>Boards,</a:t>
            </a:r>
            <a:r>
              <a:rPr lang="en-US" sz="1400" spc="-40" dirty="0">
                <a:solidFill>
                  <a:srgbClr val="1F487C"/>
                </a:solidFill>
                <a:latin typeface="Arial"/>
                <a:cs typeface="Arial"/>
              </a:rPr>
              <a:t> </a:t>
            </a:r>
            <a:r>
              <a:rPr lang="en-US" sz="1400" dirty="0">
                <a:solidFill>
                  <a:srgbClr val="1F487C"/>
                </a:solidFill>
                <a:latin typeface="Arial"/>
                <a:cs typeface="Arial"/>
              </a:rPr>
              <a:t>Cable</a:t>
            </a:r>
            <a:r>
              <a:rPr lang="en-US" sz="1400" spc="-40" dirty="0">
                <a:solidFill>
                  <a:srgbClr val="1F487C"/>
                </a:solidFill>
                <a:latin typeface="Arial"/>
                <a:cs typeface="Arial"/>
              </a:rPr>
              <a:t> </a:t>
            </a:r>
            <a:r>
              <a:rPr lang="en-US" sz="1400" dirty="0">
                <a:solidFill>
                  <a:srgbClr val="1F487C"/>
                </a:solidFill>
                <a:latin typeface="Arial"/>
                <a:cs typeface="Arial"/>
              </a:rPr>
              <a:t>Trays</a:t>
            </a:r>
            <a:r>
              <a:rPr lang="en-US" sz="1400" spc="-10" dirty="0">
                <a:solidFill>
                  <a:srgbClr val="1F487C"/>
                </a:solidFill>
                <a:latin typeface="Arial"/>
                <a:cs typeface="Arial"/>
              </a:rPr>
              <a:t> </a:t>
            </a:r>
            <a:r>
              <a:rPr lang="en-US" sz="1400" dirty="0">
                <a:solidFill>
                  <a:srgbClr val="1F487C"/>
                </a:solidFill>
                <a:latin typeface="Arial"/>
                <a:cs typeface="Arial"/>
              </a:rPr>
              <a:t>Telephone</a:t>
            </a:r>
            <a:r>
              <a:rPr lang="en-US" sz="1400" spc="-35" dirty="0">
                <a:solidFill>
                  <a:srgbClr val="1F487C"/>
                </a:solidFill>
                <a:latin typeface="Arial"/>
                <a:cs typeface="Arial"/>
              </a:rPr>
              <a:t> </a:t>
            </a:r>
            <a:r>
              <a:rPr lang="en-US" sz="1400" dirty="0">
                <a:solidFill>
                  <a:srgbClr val="1F487C"/>
                </a:solidFill>
                <a:latin typeface="Arial"/>
                <a:cs typeface="Arial"/>
              </a:rPr>
              <a:t>&amp;</a:t>
            </a:r>
            <a:r>
              <a:rPr lang="en-US" sz="1400" spc="385" dirty="0">
                <a:solidFill>
                  <a:srgbClr val="1F487C"/>
                </a:solidFill>
                <a:latin typeface="Arial"/>
                <a:cs typeface="Arial"/>
              </a:rPr>
              <a:t> </a:t>
            </a:r>
            <a:r>
              <a:rPr lang="en-US" sz="1400" dirty="0">
                <a:solidFill>
                  <a:srgbClr val="1F487C"/>
                </a:solidFill>
                <a:latin typeface="Arial"/>
                <a:cs typeface="Arial"/>
              </a:rPr>
              <a:t>Data</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Public</a:t>
            </a:r>
            <a:r>
              <a:rPr lang="en-US" sz="1400" spc="-50" dirty="0">
                <a:solidFill>
                  <a:srgbClr val="1F487C"/>
                </a:solidFill>
                <a:latin typeface="Arial"/>
                <a:cs typeface="Arial"/>
              </a:rPr>
              <a:t> </a:t>
            </a:r>
            <a:r>
              <a:rPr lang="en-US" sz="1400" dirty="0">
                <a:solidFill>
                  <a:srgbClr val="1F487C"/>
                </a:solidFill>
                <a:latin typeface="Arial"/>
                <a:cs typeface="Arial"/>
              </a:rPr>
              <a:t>Address</a:t>
            </a:r>
            <a:r>
              <a:rPr lang="en-US" sz="1400" spc="-3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Access</a:t>
            </a:r>
            <a:r>
              <a:rPr lang="en-US" sz="1400" spc="-45" dirty="0">
                <a:solidFill>
                  <a:srgbClr val="1F487C"/>
                </a:solidFill>
                <a:latin typeface="Arial"/>
                <a:cs typeface="Arial"/>
              </a:rPr>
              <a:t> </a:t>
            </a:r>
            <a:r>
              <a:rPr lang="en-US" sz="1400" dirty="0">
                <a:solidFill>
                  <a:srgbClr val="1F487C"/>
                </a:solidFill>
                <a:latin typeface="Arial"/>
                <a:cs typeface="Arial"/>
              </a:rPr>
              <a:t>Control</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CCTV</a:t>
            </a:r>
            <a:r>
              <a:rPr lang="en-US" sz="1400" spc="385" dirty="0">
                <a:solidFill>
                  <a:srgbClr val="1F487C"/>
                </a:solidFill>
                <a:latin typeface="Arial"/>
                <a:cs typeface="Arial"/>
              </a:rPr>
              <a:t> </a:t>
            </a:r>
            <a:r>
              <a:rPr lang="en-US" sz="1400" spc="-10" dirty="0">
                <a:solidFill>
                  <a:srgbClr val="1F487C"/>
                </a:solidFill>
                <a:latin typeface="Arial"/>
                <a:cs typeface="Arial"/>
              </a:rPr>
              <a:t>System.</a:t>
            </a:r>
            <a:endParaRPr lang="en-US" sz="1400" dirty="0">
              <a:latin typeface="Arial"/>
              <a:cs typeface="Arial"/>
            </a:endParaRPr>
          </a:p>
          <a:p>
            <a:pPr marL="12700" marR="5080" algn="just">
              <a:lnSpc>
                <a:spcPct val="100000"/>
              </a:lnSpc>
            </a:pPr>
            <a:r>
              <a:rPr lang="en-US" sz="1400" dirty="0">
                <a:solidFill>
                  <a:srgbClr val="1F487C"/>
                </a:solidFill>
                <a:latin typeface="Arial"/>
                <a:cs typeface="Arial"/>
              </a:rPr>
              <a:t>Fire</a:t>
            </a:r>
            <a:r>
              <a:rPr lang="en-US" sz="1400" spc="-35" dirty="0">
                <a:solidFill>
                  <a:srgbClr val="1F487C"/>
                </a:solidFill>
                <a:latin typeface="Arial"/>
                <a:cs typeface="Arial"/>
              </a:rPr>
              <a:t> </a:t>
            </a:r>
            <a:r>
              <a:rPr lang="en-US" sz="1400" dirty="0">
                <a:solidFill>
                  <a:srgbClr val="1F487C"/>
                </a:solidFill>
                <a:latin typeface="Arial"/>
                <a:cs typeface="Arial"/>
              </a:rPr>
              <a:t>Fighting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5" dirty="0">
                <a:solidFill>
                  <a:srgbClr val="1F487C"/>
                </a:solidFill>
                <a:latin typeface="Arial"/>
                <a:cs typeface="Arial"/>
              </a:rPr>
              <a:t> </a:t>
            </a:r>
            <a:r>
              <a:rPr lang="en-US" sz="1400" dirty="0">
                <a:solidFill>
                  <a:srgbClr val="1F487C"/>
                </a:solidFill>
                <a:latin typeface="Arial"/>
                <a:cs typeface="Arial"/>
              </a:rPr>
              <a:t>&amp;</a:t>
            </a:r>
            <a:r>
              <a:rPr lang="en-US" sz="1400" spc="-45" dirty="0">
                <a:solidFill>
                  <a:srgbClr val="1F487C"/>
                </a:solidFill>
                <a:latin typeface="Arial"/>
                <a:cs typeface="Arial"/>
              </a:rPr>
              <a:t> </a:t>
            </a:r>
            <a:r>
              <a:rPr lang="en-US" sz="1400" dirty="0">
                <a:solidFill>
                  <a:srgbClr val="1F487C"/>
                </a:solidFill>
                <a:latin typeface="Arial"/>
                <a:cs typeface="Arial"/>
              </a:rPr>
              <a:t>Plumbing:</a:t>
            </a:r>
            <a:r>
              <a:rPr lang="en-US" sz="1400" spc="-45" dirty="0">
                <a:solidFill>
                  <a:srgbClr val="1F487C"/>
                </a:solidFill>
                <a:latin typeface="Arial"/>
                <a:cs typeface="Arial"/>
              </a:rPr>
              <a:t> </a:t>
            </a:r>
            <a:r>
              <a:rPr lang="en-US" sz="1400" dirty="0">
                <a:solidFill>
                  <a:srgbClr val="1F487C"/>
                </a:solidFill>
                <a:latin typeface="Arial"/>
                <a:cs typeface="Arial"/>
              </a:rPr>
              <a:t>Fire</a:t>
            </a:r>
            <a:r>
              <a:rPr lang="en-US" sz="1400" spc="-45" dirty="0">
                <a:solidFill>
                  <a:srgbClr val="1F487C"/>
                </a:solidFill>
                <a:latin typeface="Arial"/>
                <a:cs typeface="Arial"/>
              </a:rPr>
              <a:t> </a:t>
            </a:r>
            <a:r>
              <a:rPr lang="en-US" sz="1400" dirty="0">
                <a:solidFill>
                  <a:srgbClr val="1F487C"/>
                </a:solidFill>
                <a:latin typeface="Arial"/>
                <a:cs typeface="Arial"/>
              </a:rPr>
              <a:t>Sprinkler</a:t>
            </a:r>
            <a:r>
              <a:rPr lang="en-US" sz="1400" spc="-4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Fire</a:t>
            </a:r>
            <a:r>
              <a:rPr lang="en-US" sz="1400" spc="-45" dirty="0">
                <a:solidFill>
                  <a:srgbClr val="1F487C"/>
                </a:solidFill>
                <a:latin typeface="Arial"/>
                <a:cs typeface="Arial"/>
              </a:rPr>
              <a:t> </a:t>
            </a:r>
            <a:r>
              <a:rPr lang="en-US" sz="1400" dirty="0">
                <a:solidFill>
                  <a:srgbClr val="1F487C"/>
                </a:solidFill>
                <a:latin typeface="Arial"/>
                <a:cs typeface="Arial"/>
              </a:rPr>
              <a:t>Pumps,</a:t>
            </a:r>
            <a:r>
              <a:rPr lang="en-US" sz="1400" spc="380" dirty="0">
                <a:solidFill>
                  <a:srgbClr val="1F487C"/>
                </a:solidFill>
                <a:latin typeface="Arial"/>
                <a:cs typeface="Arial"/>
              </a:rPr>
              <a:t> </a:t>
            </a:r>
            <a:r>
              <a:rPr lang="en-US" sz="1400" dirty="0">
                <a:solidFill>
                  <a:srgbClr val="1F487C"/>
                </a:solidFill>
                <a:latin typeface="Arial"/>
                <a:cs typeface="Arial"/>
              </a:rPr>
              <a:t>Water</a:t>
            </a:r>
            <a:r>
              <a:rPr lang="en-US" sz="1400" spc="-25" dirty="0">
                <a:solidFill>
                  <a:srgbClr val="1F487C"/>
                </a:solidFill>
                <a:latin typeface="Arial"/>
                <a:cs typeface="Arial"/>
              </a:rPr>
              <a:t> </a:t>
            </a:r>
            <a:r>
              <a:rPr lang="en-US" sz="1400" dirty="0">
                <a:solidFill>
                  <a:srgbClr val="1F487C"/>
                </a:solidFill>
                <a:latin typeface="Arial"/>
                <a:cs typeface="Arial"/>
              </a:rPr>
              <a:t>Supply</a:t>
            </a:r>
            <a:r>
              <a:rPr lang="en-US" sz="1400" spc="-45"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Drainage</a:t>
            </a:r>
            <a:r>
              <a:rPr lang="en-US" sz="1400" spc="-4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Strom</a:t>
            </a:r>
            <a:r>
              <a:rPr lang="en-US" sz="1400" spc="-25" dirty="0">
                <a:solidFill>
                  <a:srgbClr val="1F487C"/>
                </a:solidFill>
                <a:latin typeface="Arial"/>
                <a:cs typeface="Arial"/>
              </a:rPr>
              <a:t> </a:t>
            </a:r>
            <a:r>
              <a:rPr lang="en-US" sz="1400" dirty="0">
                <a:solidFill>
                  <a:srgbClr val="1F487C"/>
                </a:solidFill>
                <a:latin typeface="Arial"/>
                <a:cs typeface="Arial"/>
              </a:rPr>
              <a:t>water</a:t>
            </a:r>
            <a:r>
              <a:rPr lang="en-US" sz="1400" spc="-1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spc="-10" dirty="0">
                <a:solidFill>
                  <a:srgbClr val="1F487C"/>
                </a:solidFill>
                <a:latin typeface="Arial"/>
                <a:cs typeface="Arial"/>
              </a:rPr>
              <a:t>Sanitary </a:t>
            </a:r>
            <a:r>
              <a:rPr lang="en-US" sz="1400" dirty="0">
                <a:solidFill>
                  <a:srgbClr val="1F487C"/>
                </a:solidFill>
                <a:latin typeface="Arial"/>
                <a:cs typeface="Arial"/>
              </a:rPr>
              <a:t>Fixture</a:t>
            </a:r>
            <a:r>
              <a:rPr lang="en-US" sz="1400" spc="-20" dirty="0">
                <a:solidFill>
                  <a:srgbClr val="1F487C"/>
                </a:solidFill>
                <a:latin typeface="Arial"/>
                <a:cs typeface="Arial"/>
              </a:rPr>
              <a:t> </a:t>
            </a:r>
            <a:r>
              <a:rPr lang="en-US" sz="1400" dirty="0">
                <a:solidFill>
                  <a:srgbClr val="1F487C"/>
                </a:solidFill>
                <a:latin typeface="Arial"/>
                <a:cs typeface="Arial"/>
              </a:rPr>
              <a:t>installation,</a:t>
            </a:r>
            <a:r>
              <a:rPr lang="en-US" sz="1400" spc="-50" dirty="0">
                <a:solidFill>
                  <a:srgbClr val="1F487C"/>
                </a:solidFill>
                <a:latin typeface="Arial"/>
                <a:cs typeface="Arial"/>
              </a:rPr>
              <a:t> </a:t>
            </a:r>
            <a:r>
              <a:rPr lang="en-US" sz="1400" dirty="0">
                <a:solidFill>
                  <a:srgbClr val="1F487C"/>
                </a:solidFill>
                <a:latin typeface="Arial"/>
                <a:cs typeface="Arial"/>
              </a:rPr>
              <a:t>Diesel</a:t>
            </a:r>
            <a:r>
              <a:rPr lang="en-US" sz="1400" spc="-45" dirty="0">
                <a:solidFill>
                  <a:srgbClr val="1F487C"/>
                </a:solidFill>
                <a:latin typeface="Arial"/>
                <a:cs typeface="Arial"/>
              </a:rPr>
              <a:t> </a:t>
            </a:r>
            <a:r>
              <a:rPr lang="en-US" sz="1400" dirty="0">
                <a:solidFill>
                  <a:srgbClr val="1F487C"/>
                </a:solidFill>
                <a:latin typeface="Arial"/>
                <a:cs typeface="Arial"/>
              </a:rPr>
              <a:t>Tank</a:t>
            </a:r>
            <a:r>
              <a:rPr lang="en-US" sz="1400" spc="-25" dirty="0">
                <a:solidFill>
                  <a:srgbClr val="1F487C"/>
                </a:solidFill>
                <a:latin typeface="Arial"/>
                <a:cs typeface="Arial"/>
              </a:rPr>
              <a:t> </a:t>
            </a:r>
            <a:r>
              <a:rPr lang="en-US" sz="1400" dirty="0">
                <a:solidFill>
                  <a:srgbClr val="1F487C"/>
                </a:solidFill>
                <a:latin typeface="Arial"/>
                <a:cs typeface="Arial"/>
              </a:rPr>
              <a:t>Installation</a:t>
            </a:r>
            <a:r>
              <a:rPr lang="en-US" sz="1400" spc="-50" dirty="0">
                <a:solidFill>
                  <a:srgbClr val="1F487C"/>
                </a:solidFill>
                <a:latin typeface="Arial"/>
                <a:cs typeface="Arial"/>
              </a:rPr>
              <a:t> </a:t>
            </a:r>
            <a:r>
              <a:rPr lang="en-US" sz="1400" dirty="0">
                <a:solidFill>
                  <a:srgbClr val="1F487C"/>
                </a:solidFill>
                <a:latin typeface="Arial"/>
                <a:cs typeface="Arial"/>
              </a:rPr>
              <a:t>and</a:t>
            </a:r>
            <a:r>
              <a:rPr lang="en-US" sz="1400" spc="-25" dirty="0">
                <a:solidFill>
                  <a:srgbClr val="1F487C"/>
                </a:solidFill>
                <a:latin typeface="Arial"/>
                <a:cs typeface="Arial"/>
              </a:rPr>
              <a:t> </a:t>
            </a:r>
            <a:r>
              <a:rPr lang="en-US" sz="1400" dirty="0">
                <a:solidFill>
                  <a:srgbClr val="1F487C"/>
                </a:solidFill>
                <a:latin typeface="Arial"/>
                <a:cs typeface="Arial"/>
              </a:rPr>
              <a:t>Piping,</a:t>
            </a:r>
            <a:r>
              <a:rPr lang="en-US" sz="1400" spc="-45" dirty="0">
                <a:solidFill>
                  <a:srgbClr val="1F487C"/>
                </a:solidFill>
                <a:latin typeface="Arial"/>
                <a:cs typeface="Arial"/>
              </a:rPr>
              <a:t> </a:t>
            </a:r>
            <a:r>
              <a:rPr lang="en-US" sz="1400" dirty="0">
                <a:solidFill>
                  <a:srgbClr val="1F487C"/>
                </a:solidFill>
                <a:latin typeface="Arial"/>
                <a:cs typeface="Arial"/>
              </a:rPr>
              <a:t>LPG</a:t>
            </a:r>
            <a:r>
              <a:rPr lang="en-US" sz="1400" spc="-30" dirty="0">
                <a:solidFill>
                  <a:srgbClr val="1F487C"/>
                </a:solidFill>
                <a:latin typeface="Arial"/>
                <a:cs typeface="Arial"/>
              </a:rPr>
              <a:t> </a:t>
            </a:r>
            <a:r>
              <a:rPr lang="en-US" sz="1400" dirty="0">
                <a:solidFill>
                  <a:srgbClr val="1F487C"/>
                </a:solidFill>
                <a:latin typeface="Arial"/>
                <a:cs typeface="Arial"/>
              </a:rPr>
              <a:t>system</a:t>
            </a:r>
            <a:r>
              <a:rPr lang="en-US" sz="1400" spc="41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 Supply</a:t>
            </a:r>
            <a:r>
              <a:rPr lang="en-US" sz="1400" spc="-50" dirty="0">
                <a:solidFill>
                  <a:srgbClr val="1F487C"/>
                </a:solidFill>
                <a:latin typeface="Arial"/>
                <a:cs typeface="Arial"/>
              </a:rPr>
              <a:t> </a:t>
            </a:r>
            <a:r>
              <a:rPr lang="en-US" sz="1400" dirty="0">
                <a:solidFill>
                  <a:srgbClr val="1F487C"/>
                </a:solidFill>
                <a:latin typeface="Arial"/>
                <a:cs typeface="Arial"/>
              </a:rPr>
              <a:t>and</a:t>
            </a:r>
            <a:r>
              <a:rPr lang="en-US" sz="1400" spc="-25" dirty="0">
                <a:solidFill>
                  <a:srgbClr val="1F487C"/>
                </a:solidFill>
                <a:latin typeface="Arial"/>
                <a:cs typeface="Arial"/>
              </a:rPr>
              <a:t> </a:t>
            </a:r>
            <a:r>
              <a:rPr lang="en-US" sz="1400" dirty="0">
                <a:solidFill>
                  <a:srgbClr val="1F487C"/>
                </a:solidFill>
                <a:latin typeface="Arial"/>
                <a:cs typeface="Arial"/>
              </a:rPr>
              <a:t>Installation</a:t>
            </a:r>
            <a:r>
              <a:rPr lang="en-US" sz="1400" spc="-40" dirty="0">
                <a:solidFill>
                  <a:srgbClr val="1F487C"/>
                </a:solidFill>
                <a:latin typeface="Arial"/>
                <a:cs typeface="Arial"/>
              </a:rPr>
              <a:t> </a:t>
            </a:r>
            <a:r>
              <a:rPr lang="en-US" sz="1400" dirty="0">
                <a:solidFill>
                  <a:srgbClr val="1F487C"/>
                </a:solidFill>
                <a:latin typeface="Arial"/>
                <a:cs typeface="Arial"/>
              </a:rPr>
              <a:t>of</a:t>
            </a:r>
            <a:r>
              <a:rPr lang="en-US" sz="1400" spc="-2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0" dirty="0">
                <a:solidFill>
                  <a:srgbClr val="1F487C"/>
                </a:solidFill>
                <a:latin typeface="Arial"/>
                <a:cs typeface="Arial"/>
              </a:rPr>
              <a:t> </a:t>
            </a:r>
            <a:r>
              <a:rPr lang="en-US" sz="1400" dirty="0">
                <a:solidFill>
                  <a:srgbClr val="1F487C"/>
                </a:solidFill>
                <a:latin typeface="Arial"/>
                <a:cs typeface="Arial"/>
              </a:rPr>
              <a:t>including</a:t>
            </a:r>
            <a:r>
              <a:rPr lang="en-US" sz="1400" spc="-50" dirty="0">
                <a:solidFill>
                  <a:srgbClr val="1F487C"/>
                </a:solidFill>
                <a:latin typeface="Arial"/>
                <a:cs typeface="Arial"/>
              </a:rPr>
              <a:t> </a:t>
            </a:r>
            <a:r>
              <a:rPr lang="en-US" sz="1400" spc="-20" dirty="0">
                <a:solidFill>
                  <a:srgbClr val="1F487C"/>
                </a:solidFill>
                <a:latin typeface="Arial"/>
                <a:cs typeface="Arial"/>
              </a:rPr>
              <a:t>PACU </a:t>
            </a:r>
            <a:r>
              <a:rPr lang="en-US" sz="1400" dirty="0">
                <a:solidFill>
                  <a:srgbClr val="1F487C"/>
                </a:solidFill>
                <a:latin typeface="Arial"/>
                <a:cs typeface="Arial"/>
              </a:rPr>
              <a:t>and</a:t>
            </a:r>
            <a:r>
              <a:rPr lang="en-US" sz="1400" spc="-30" dirty="0">
                <a:solidFill>
                  <a:srgbClr val="1F487C"/>
                </a:solidFill>
                <a:latin typeface="Arial"/>
                <a:cs typeface="Arial"/>
              </a:rPr>
              <a:t> </a:t>
            </a:r>
            <a:r>
              <a:rPr lang="en-US" sz="1400" dirty="0">
                <a:solidFill>
                  <a:srgbClr val="1F487C"/>
                </a:solidFill>
                <a:latin typeface="Arial"/>
                <a:cs typeface="Arial"/>
              </a:rPr>
              <a:t>Duct</a:t>
            </a:r>
            <a:r>
              <a:rPr lang="en-US" sz="1400" spc="-15" dirty="0">
                <a:solidFill>
                  <a:srgbClr val="1F487C"/>
                </a:solidFill>
                <a:latin typeface="Arial"/>
                <a:cs typeface="Arial"/>
              </a:rPr>
              <a:t> </a:t>
            </a:r>
            <a:r>
              <a:rPr lang="en-US" sz="1400" dirty="0">
                <a:solidFill>
                  <a:srgbClr val="1F487C"/>
                </a:solidFill>
                <a:latin typeface="Arial"/>
                <a:cs typeface="Arial"/>
              </a:rPr>
              <a:t>work.</a:t>
            </a:r>
            <a:r>
              <a:rPr lang="en-US" sz="1400" spc="-10" dirty="0">
                <a:solidFill>
                  <a:srgbClr val="1F487C"/>
                </a:solidFill>
                <a:latin typeface="Arial"/>
                <a:cs typeface="Arial"/>
              </a:rPr>
              <a:t> </a:t>
            </a:r>
            <a:endParaRPr lang="en-US" sz="1500" b="0" i="0" u="none" strike="noStrike" baseline="0" dirty="0">
              <a:solidFill>
                <a:srgbClr val="000000"/>
              </a:solidFill>
              <a:latin typeface="Times New Roman" panose="02020603050405020304" pitchFamily="18" charset="0"/>
            </a:endParaRPr>
          </a:p>
        </p:txBody>
      </p:sp>
      <p:sp>
        <p:nvSpPr>
          <p:cNvPr id="15" name="object 12">
            <a:extLst>
              <a:ext uri="{FF2B5EF4-FFF2-40B4-BE49-F238E27FC236}">
                <a16:creationId xmlns:a16="http://schemas.microsoft.com/office/drawing/2014/main" id="{811D1D48-B48D-47F0-BCEA-A6534238F1F1}"/>
              </a:ext>
            </a:extLst>
          </p:cNvPr>
          <p:cNvSpPr txBox="1"/>
          <p:nvPr/>
        </p:nvSpPr>
        <p:spPr>
          <a:xfrm>
            <a:off x="2146172" y="1919096"/>
            <a:ext cx="3666186"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DAWIYAT</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10" dirty="0">
                <a:solidFill>
                  <a:srgbClr val="203467"/>
                </a:solidFill>
                <a:latin typeface="Arial"/>
                <a:cs typeface="Arial"/>
              </a:rPr>
              <a:t>China Com Service</a:t>
            </a:r>
            <a:r>
              <a:rPr lang="en-US" sz="1500" dirty="0">
                <a:solidFill>
                  <a:srgbClr val="203467"/>
                </a:solidFill>
                <a:latin typeface="Arial"/>
                <a:cs typeface="Arial"/>
              </a:rPr>
              <a: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RIYADH and Dammam</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lang="en-US" sz="1500" spc="440" dirty="0">
                <a:solidFill>
                  <a:srgbClr val="203467"/>
                </a:solidFill>
                <a:latin typeface="Arial"/>
                <a:cs typeface="Arial"/>
              </a:rPr>
              <a:t> </a:t>
            </a:r>
            <a:r>
              <a:rPr lang="en-US" sz="1500" spc="-10" dirty="0">
                <a:solidFill>
                  <a:srgbClr val="203467"/>
                </a:solidFill>
                <a:latin typeface="Arial"/>
                <a:cs typeface="Arial"/>
              </a:rPr>
              <a:t>Construction of Data Centers </a:t>
            </a:r>
          </a:p>
          <a:p>
            <a:pPr marL="12700">
              <a:spcBef>
                <a:spcPts val="395"/>
              </a:spcBef>
            </a:pPr>
            <a:r>
              <a:rPr lang="en-US" sz="1500" spc="395" dirty="0">
                <a:solidFill>
                  <a:srgbClr val="203467"/>
                </a:solidFill>
                <a:latin typeface="Arial"/>
                <a:cs typeface="Arial"/>
              </a:rPr>
              <a:t>: </a:t>
            </a:r>
            <a:r>
              <a:rPr lang="en-US" sz="1500" spc="-10" dirty="0">
                <a:solidFill>
                  <a:srgbClr val="203467"/>
                </a:solidFill>
                <a:latin typeface="Arial"/>
                <a:cs typeface="Arial"/>
              </a:rPr>
              <a:t>Data Center </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10" dirty="0">
                <a:solidFill>
                  <a:srgbClr val="203467"/>
                </a:solidFill>
                <a:latin typeface="Arial"/>
                <a:cs typeface="Arial"/>
              </a:rPr>
              <a:t>1 year</a:t>
            </a:r>
          </a:p>
        </p:txBody>
      </p:sp>
      <p:pic>
        <p:nvPicPr>
          <p:cNvPr id="11" name="Picture 10">
            <a:extLst>
              <a:ext uri="{FF2B5EF4-FFF2-40B4-BE49-F238E27FC236}">
                <a16:creationId xmlns:a16="http://schemas.microsoft.com/office/drawing/2014/main" id="{6DBCF12F-65EE-467B-BBA4-14F841124B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1693" y="1113492"/>
            <a:ext cx="3666186" cy="6220757"/>
          </a:xfrm>
          <a:prstGeom prst="rect">
            <a:avLst/>
          </a:prstGeom>
        </p:spPr>
      </p:pic>
      <p:pic>
        <p:nvPicPr>
          <p:cNvPr id="21" name="Picture 20">
            <a:extLst>
              <a:ext uri="{FF2B5EF4-FFF2-40B4-BE49-F238E27FC236}">
                <a16:creationId xmlns:a16="http://schemas.microsoft.com/office/drawing/2014/main" id="{4FA07246-77AA-419D-8F87-C1A5D64251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4638" y="4187502"/>
            <a:ext cx="4314002" cy="3146748"/>
          </a:xfrm>
          <a:prstGeom prst="rect">
            <a:avLst/>
          </a:prstGeom>
        </p:spPr>
      </p:pic>
      <p:pic>
        <p:nvPicPr>
          <p:cNvPr id="24" name="Picture 23">
            <a:extLst>
              <a:ext uri="{FF2B5EF4-FFF2-40B4-BE49-F238E27FC236}">
                <a16:creationId xmlns:a16="http://schemas.microsoft.com/office/drawing/2014/main" id="{02C4CBCF-2F07-4558-9804-E57D9761FD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4638" y="1113493"/>
            <a:ext cx="4314002" cy="3029814"/>
          </a:xfrm>
          <a:prstGeom prst="rect">
            <a:avLst/>
          </a:prstGeom>
        </p:spPr>
      </p:pic>
    </p:spTree>
    <p:extLst>
      <p:ext uri="{BB962C8B-B14F-4D97-AF65-F5344CB8AC3E}">
        <p14:creationId xmlns:p14="http://schemas.microsoft.com/office/powerpoint/2010/main" val="219718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3" name="object 9">
            <a:extLst>
              <a:ext uri="{FF2B5EF4-FFF2-40B4-BE49-F238E27FC236}">
                <a16:creationId xmlns:a16="http://schemas.microsoft.com/office/drawing/2014/main" id="{77CEAF5B-42B3-45A7-B940-FB63A7080657}"/>
              </a:ext>
            </a:extLst>
          </p:cNvPr>
          <p:cNvSpPr txBox="1"/>
          <p:nvPr/>
        </p:nvSpPr>
        <p:spPr>
          <a:xfrm>
            <a:off x="465530" y="1943989"/>
            <a:ext cx="1680641" cy="1675843"/>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a:t>
            </a:r>
            <a:endParaRPr lang="en-US" sz="1500" spc="-10" dirty="0">
              <a:solidFill>
                <a:srgbClr val="203467"/>
              </a:solidFill>
              <a:latin typeface="Arial"/>
              <a:cs typeface="Arial"/>
            </a:endParaRPr>
          </a:p>
          <a:p>
            <a:pPr marL="12700" marR="337820">
              <a:lnSpc>
                <a:spcPct val="122000"/>
              </a:lnSpc>
            </a:pPr>
            <a:r>
              <a:rPr lang="en-IN" sz="1500" spc="-10" dirty="0">
                <a:solidFill>
                  <a:srgbClr val="203467"/>
                </a:solidFill>
                <a:latin typeface="Arial"/>
                <a:cs typeface="Arial"/>
              </a:rPr>
              <a:t>Project Type</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lang="en-US" sz="1500" spc="-10" dirty="0">
              <a:solidFill>
                <a:srgbClr val="203467"/>
              </a:solidFill>
              <a:latin typeface="Arial"/>
              <a:cs typeface="Arial"/>
            </a:endParaRPr>
          </a:p>
        </p:txBody>
      </p:sp>
      <p:sp>
        <p:nvSpPr>
          <p:cNvPr id="15" name="object 12">
            <a:extLst>
              <a:ext uri="{FF2B5EF4-FFF2-40B4-BE49-F238E27FC236}">
                <a16:creationId xmlns:a16="http://schemas.microsoft.com/office/drawing/2014/main" id="{811D1D48-B48D-47F0-BCEA-A6534238F1F1}"/>
              </a:ext>
            </a:extLst>
          </p:cNvPr>
          <p:cNvSpPr txBox="1"/>
          <p:nvPr/>
        </p:nvSpPr>
        <p:spPr>
          <a:xfrm>
            <a:off x="2146172" y="1919096"/>
            <a:ext cx="3666186"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Al </a:t>
            </a:r>
            <a:r>
              <a:rPr lang="en-US" sz="1500" spc="-10" dirty="0" err="1">
                <a:solidFill>
                  <a:srgbClr val="203467"/>
                </a:solidFill>
                <a:latin typeface="Arial"/>
                <a:cs typeface="Arial"/>
              </a:rPr>
              <a:t>Mawarid</a:t>
            </a:r>
            <a:r>
              <a:rPr lang="en-US" sz="1500" spc="-10" dirty="0">
                <a:solidFill>
                  <a:srgbClr val="203467"/>
                </a:solidFill>
                <a:latin typeface="Arial"/>
                <a:cs typeface="Arial"/>
              </a:rPr>
              <a:t> </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10" dirty="0">
                <a:solidFill>
                  <a:srgbClr val="203467"/>
                </a:solidFill>
                <a:latin typeface="Arial"/>
                <a:cs typeface="Arial"/>
              </a:rPr>
              <a:t>Saudi Geo</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RIYADH</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lang="en-US" sz="1500" spc="440" dirty="0">
                <a:solidFill>
                  <a:srgbClr val="203467"/>
                </a:solidFill>
                <a:latin typeface="Arial"/>
                <a:cs typeface="Arial"/>
              </a:rPr>
              <a:t> </a:t>
            </a:r>
            <a:r>
              <a:rPr lang="en-US" sz="1500" spc="-10" dirty="0">
                <a:solidFill>
                  <a:srgbClr val="203467"/>
                </a:solidFill>
                <a:latin typeface="Arial"/>
                <a:cs typeface="Arial"/>
              </a:rPr>
              <a:t>MEP Works </a:t>
            </a:r>
          </a:p>
          <a:p>
            <a:pPr marL="12700">
              <a:spcBef>
                <a:spcPts val="395"/>
              </a:spcBef>
            </a:pPr>
            <a:r>
              <a:rPr lang="en-US" sz="1500" spc="395" dirty="0">
                <a:solidFill>
                  <a:srgbClr val="203467"/>
                </a:solidFill>
                <a:latin typeface="Arial"/>
                <a:cs typeface="Arial"/>
              </a:rPr>
              <a:t>: Commercial Building </a:t>
            </a:r>
            <a:r>
              <a:rPr lang="en-US" sz="1500" spc="-10" dirty="0">
                <a:solidFill>
                  <a:srgbClr val="203467"/>
                </a:solidFill>
                <a:latin typeface="Arial"/>
                <a:cs typeface="Arial"/>
              </a:rPr>
              <a:t> </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10" dirty="0">
                <a:solidFill>
                  <a:srgbClr val="203467"/>
                </a:solidFill>
                <a:latin typeface="Arial"/>
                <a:cs typeface="Arial"/>
              </a:rPr>
              <a:t>6 Months</a:t>
            </a:r>
          </a:p>
        </p:txBody>
      </p:sp>
      <p:sp>
        <p:nvSpPr>
          <p:cNvPr id="17" name="object 11">
            <a:extLst>
              <a:ext uri="{FF2B5EF4-FFF2-40B4-BE49-F238E27FC236}">
                <a16:creationId xmlns:a16="http://schemas.microsoft.com/office/drawing/2014/main" id="{817C8016-ED49-42BB-B79C-FB98B666AC85}"/>
              </a:ext>
            </a:extLst>
          </p:cNvPr>
          <p:cNvSpPr txBox="1"/>
          <p:nvPr/>
        </p:nvSpPr>
        <p:spPr>
          <a:xfrm>
            <a:off x="465530" y="7495726"/>
            <a:ext cx="13143110" cy="1761380"/>
          </a:xfrm>
          <a:prstGeom prst="rect">
            <a:avLst/>
          </a:prstGeom>
        </p:spPr>
        <p:txBody>
          <a:bodyPr vert="horz" wrap="square" lIns="0" tIns="12065" rIns="0" bIns="0" rtlCol="0">
            <a:spAutoFit/>
          </a:bodyPr>
          <a:lstStyle/>
          <a:p>
            <a:pPr marL="12700" algn="just">
              <a:lnSpc>
                <a:spcPct val="100000"/>
              </a:lnSpc>
              <a:spcBef>
                <a:spcPts val="95"/>
              </a:spcBef>
            </a:pPr>
            <a:r>
              <a:rPr sz="1400" dirty="0">
                <a:solidFill>
                  <a:srgbClr val="1F487C"/>
                </a:solidFill>
                <a:latin typeface="Arial"/>
                <a:cs typeface="Arial"/>
              </a:rPr>
              <a:t>Scope</a:t>
            </a:r>
            <a:r>
              <a:rPr sz="1400" spc="-40" dirty="0">
                <a:solidFill>
                  <a:srgbClr val="1F487C"/>
                </a:solidFill>
                <a:latin typeface="Arial"/>
                <a:cs typeface="Arial"/>
              </a:rPr>
              <a:t> </a:t>
            </a:r>
            <a:r>
              <a:rPr sz="1400" dirty="0">
                <a:solidFill>
                  <a:srgbClr val="1F487C"/>
                </a:solidFill>
                <a:latin typeface="Arial"/>
                <a:cs typeface="Arial"/>
              </a:rPr>
              <a:t>of</a:t>
            </a:r>
            <a:r>
              <a:rPr sz="1400" spc="-25" dirty="0">
                <a:solidFill>
                  <a:srgbClr val="1F487C"/>
                </a:solidFill>
                <a:latin typeface="Arial"/>
                <a:cs typeface="Arial"/>
              </a:rPr>
              <a:t> </a:t>
            </a:r>
            <a:r>
              <a:rPr sz="1400" dirty="0">
                <a:solidFill>
                  <a:srgbClr val="1F487C"/>
                </a:solidFill>
                <a:latin typeface="Arial"/>
                <a:cs typeface="Arial"/>
              </a:rPr>
              <a:t>Work:</a:t>
            </a:r>
            <a:r>
              <a:rPr sz="1400" spc="-25" dirty="0">
                <a:solidFill>
                  <a:srgbClr val="1F487C"/>
                </a:solidFill>
                <a:latin typeface="Arial"/>
                <a:cs typeface="Arial"/>
              </a:rPr>
              <a:t> </a:t>
            </a:r>
            <a:r>
              <a:rPr sz="1400" dirty="0">
                <a:solidFill>
                  <a:srgbClr val="1F487C"/>
                </a:solidFill>
                <a:latin typeface="Arial"/>
                <a:cs typeface="Arial"/>
              </a:rPr>
              <a:t>Preparation</a:t>
            </a:r>
            <a:r>
              <a:rPr sz="1400" spc="-20" dirty="0">
                <a:solidFill>
                  <a:srgbClr val="1F487C"/>
                </a:solidFill>
                <a:latin typeface="Arial"/>
                <a:cs typeface="Arial"/>
              </a:rPr>
              <a:t> </a:t>
            </a:r>
            <a:r>
              <a:rPr sz="1400" dirty="0">
                <a:solidFill>
                  <a:srgbClr val="1F487C"/>
                </a:solidFill>
                <a:latin typeface="Arial"/>
                <a:cs typeface="Arial"/>
              </a:rPr>
              <a:t>of</a:t>
            </a:r>
            <a:r>
              <a:rPr sz="1400" spc="-30" dirty="0">
                <a:solidFill>
                  <a:srgbClr val="1F487C"/>
                </a:solidFill>
                <a:latin typeface="Arial"/>
                <a:cs typeface="Arial"/>
              </a:rPr>
              <a:t> </a:t>
            </a:r>
            <a:r>
              <a:rPr sz="1400" dirty="0">
                <a:solidFill>
                  <a:srgbClr val="1F487C"/>
                </a:solidFill>
                <a:latin typeface="Arial"/>
                <a:cs typeface="Arial"/>
              </a:rPr>
              <a:t>Shop</a:t>
            </a:r>
            <a:r>
              <a:rPr sz="1400" spc="-35" dirty="0">
                <a:solidFill>
                  <a:srgbClr val="1F487C"/>
                </a:solidFill>
                <a:latin typeface="Arial"/>
                <a:cs typeface="Arial"/>
              </a:rPr>
              <a:t> </a:t>
            </a:r>
            <a:r>
              <a:rPr sz="1400" dirty="0">
                <a:solidFill>
                  <a:srgbClr val="1F487C"/>
                </a:solidFill>
                <a:latin typeface="Arial"/>
                <a:cs typeface="Arial"/>
              </a:rPr>
              <a:t>Drawings</a:t>
            </a:r>
            <a:r>
              <a:rPr sz="1400" spc="-15" dirty="0">
                <a:solidFill>
                  <a:srgbClr val="1F487C"/>
                </a:solidFill>
                <a:latin typeface="Arial"/>
                <a:cs typeface="Arial"/>
              </a:rPr>
              <a:t> </a:t>
            </a:r>
            <a:r>
              <a:rPr sz="1400" dirty="0">
                <a:solidFill>
                  <a:srgbClr val="1F487C"/>
                </a:solidFill>
                <a:latin typeface="Arial"/>
                <a:cs typeface="Arial"/>
              </a:rPr>
              <a:t>with</a:t>
            </a:r>
            <a:r>
              <a:rPr sz="1400" spc="-20" dirty="0">
                <a:solidFill>
                  <a:srgbClr val="1F487C"/>
                </a:solidFill>
                <a:latin typeface="Arial"/>
                <a:cs typeface="Arial"/>
              </a:rPr>
              <a:t> </a:t>
            </a:r>
            <a:r>
              <a:rPr sz="1400" dirty="0">
                <a:solidFill>
                  <a:srgbClr val="1F487C"/>
                </a:solidFill>
                <a:latin typeface="Arial"/>
                <a:cs typeface="Arial"/>
              </a:rPr>
              <a:t>Clients</a:t>
            </a:r>
            <a:r>
              <a:rPr sz="1400" spc="-50" dirty="0">
                <a:solidFill>
                  <a:srgbClr val="1F487C"/>
                </a:solidFill>
                <a:latin typeface="Arial"/>
                <a:cs typeface="Arial"/>
              </a:rPr>
              <a:t> </a:t>
            </a:r>
            <a:r>
              <a:rPr sz="1400" dirty="0">
                <a:solidFill>
                  <a:srgbClr val="1F487C"/>
                </a:solidFill>
                <a:latin typeface="Arial"/>
                <a:cs typeface="Arial"/>
              </a:rPr>
              <a:t>Concern,</a:t>
            </a:r>
            <a:r>
              <a:rPr sz="1400" spc="395" dirty="0">
                <a:solidFill>
                  <a:srgbClr val="1F487C"/>
                </a:solidFill>
                <a:latin typeface="Arial"/>
                <a:cs typeface="Arial"/>
              </a:rPr>
              <a:t> </a:t>
            </a:r>
            <a:r>
              <a:rPr sz="1400" dirty="0">
                <a:solidFill>
                  <a:srgbClr val="1F487C"/>
                </a:solidFill>
                <a:latin typeface="Arial"/>
                <a:cs typeface="Arial"/>
              </a:rPr>
              <a:t>Supply,</a:t>
            </a:r>
            <a:r>
              <a:rPr sz="1400" spc="-25" dirty="0">
                <a:solidFill>
                  <a:srgbClr val="1F487C"/>
                </a:solidFill>
                <a:latin typeface="Arial"/>
                <a:cs typeface="Arial"/>
              </a:rPr>
              <a:t> </a:t>
            </a:r>
            <a:r>
              <a:rPr sz="1400" dirty="0">
                <a:solidFill>
                  <a:srgbClr val="1F487C"/>
                </a:solidFill>
                <a:latin typeface="Arial"/>
                <a:cs typeface="Arial"/>
              </a:rPr>
              <a:t>Install,</a:t>
            </a:r>
            <a:r>
              <a:rPr sz="1400" spc="-30" dirty="0">
                <a:solidFill>
                  <a:srgbClr val="1F487C"/>
                </a:solidFill>
                <a:latin typeface="Arial"/>
                <a:cs typeface="Arial"/>
              </a:rPr>
              <a:t> </a:t>
            </a:r>
            <a:r>
              <a:rPr sz="1400" dirty="0">
                <a:solidFill>
                  <a:srgbClr val="1F487C"/>
                </a:solidFill>
                <a:latin typeface="Arial"/>
                <a:cs typeface="Arial"/>
              </a:rPr>
              <a:t>Testing</a:t>
            </a:r>
            <a:r>
              <a:rPr sz="1400" spc="-30" dirty="0">
                <a:solidFill>
                  <a:srgbClr val="1F487C"/>
                </a:solidFill>
                <a:latin typeface="Arial"/>
                <a:cs typeface="Arial"/>
              </a:rPr>
              <a:t> </a:t>
            </a:r>
            <a:r>
              <a:rPr sz="1400" dirty="0">
                <a:solidFill>
                  <a:srgbClr val="1F487C"/>
                </a:solidFill>
                <a:latin typeface="Arial"/>
                <a:cs typeface="Arial"/>
              </a:rPr>
              <a:t>&amp;</a:t>
            </a:r>
            <a:r>
              <a:rPr sz="1400" spc="-35" dirty="0">
                <a:solidFill>
                  <a:srgbClr val="1F487C"/>
                </a:solidFill>
                <a:latin typeface="Arial"/>
                <a:cs typeface="Arial"/>
              </a:rPr>
              <a:t> </a:t>
            </a:r>
            <a:r>
              <a:rPr sz="1400" spc="-10" dirty="0">
                <a:solidFill>
                  <a:srgbClr val="1F487C"/>
                </a:solidFill>
                <a:latin typeface="Arial"/>
                <a:cs typeface="Arial"/>
              </a:rPr>
              <a:t>Commissioning.</a:t>
            </a:r>
            <a:endParaRPr sz="1400" dirty="0">
              <a:latin typeface="Arial"/>
              <a:cs typeface="Arial"/>
            </a:endParaRPr>
          </a:p>
          <a:p>
            <a:pPr>
              <a:lnSpc>
                <a:spcPct val="100000"/>
              </a:lnSpc>
              <a:spcBef>
                <a:spcPts val="80"/>
              </a:spcBef>
            </a:pPr>
            <a:endParaRPr sz="1400" dirty="0">
              <a:latin typeface="Arial"/>
              <a:cs typeface="Arial"/>
            </a:endParaRPr>
          </a:p>
          <a:p>
            <a:pPr marL="12700" marR="523875" algn="just">
              <a:lnSpc>
                <a:spcPct val="100000"/>
              </a:lnSpc>
            </a:pPr>
            <a:r>
              <a:rPr sz="1400" dirty="0">
                <a:solidFill>
                  <a:srgbClr val="1F487C"/>
                </a:solidFill>
                <a:latin typeface="Arial"/>
                <a:cs typeface="Arial"/>
              </a:rPr>
              <a:t>Electrical</a:t>
            </a:r>
            <a:r>
              <a:rPr sz="1400" spc="-60" dirty="0">
                <a:solidFill>
                  <a:srgbClr val="1F487C"/>
                </a:solidFill>
                <a:latin typeface="Arial"/>
                <a:cs typeface="Arial"/>
              </a:rPr>
              <a:t> </a:t>
            </a:r>
            <a:r>
              <a:rPr sz="1400" dirty="0">
                <a:solidFill>
                  <a:srgbClr val="1F487C"/>
                </a:solidFill>
                <a:latin typeface="Arial"/>
                <a:cs typeface="Arial"/>
              </a:rPr>
              <a:t>Works:</a:t>
            </a:r>
            <a:r>
              <a:rPr sz="1400" spc="-30" dirty="0">
                <a:solidFill>
                  <a:srgbClr val="1F487C"/>
                </a:solidFill>
                <a:latin typeface="Arial"/>
                <a:cs typeface="Arial"/>
              </a:rPr>
              <a:t> </a:t>
            </a:r>
            <a:r>
              <a:rPr sz="1400" dirty="0">
                <a:solidFill>
                  <a:srgbClr val="1F487C"/>
                </a:solidFill>
                <a:latin typeface="Arial"/>
                <a:cs typeface="Arial"/>
              </a:rPr>
              <a:t>Installation</a:t>
            </a:r>
            <a:r>
              <a:rPr sz="1400" spc="-45" dirty="0">
                <a:solidFill>
                  <a:srgbClr val="1F487C"/>
                </a:solidFill>
                <a:latin typeface="Arial"/>
                <a:cs typeface="Arial"/>
              </a:rPr>
              <a:t> </a:t>
            </a:r>
            <a:r>
              <a:rPr sz="1400" dirty="0">
                <a:solidFill>
                  <a:srgbClr val="1F487C"/>
                </a:solidFill>
                <a:latin typeface="Arial"/>
                <a:cs typeface="Arial"/>
              </a:rPr>
              <a:t>of</a:t>
            </a:r>
            <a:r>
              <a:rPr sz="1400" spc="-35" dirty="0">
                <a:solidFill>
                  <a:srgbClr val="1F487C"/>
                </a:solidFill>
                <a:latin typeface="Arial"/>
                <a:cs typeface="Arial"/>
              </a:rPr>
              <a:t> </a:t>
            </a:r>
            <a:r>
              <a:rPr sz="1400" dirty="0">
                <a:solidFill>
                  <a:srgbClr val="1F487C"/>
                </a:solidFill>
                <a:latin typeface="Arial"/>
                <a:cs typeface="Arial"/>
              </a:rPr>
              <a:t>Lightning</a:t>
            </a:r>
            <a:r>
              <a:rPr sz="1400" spc="-5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Distribution</a:t>
            </a:r>
            <a:r>
              <a:rPr sz="1400" spc="-50" dirty="0">
                <a:solidFill>
                  <a:srgbClr val="1F487C"/>
                </a:solidFill>
                <a:latin typeface="Arial"/>
                <a:cs typeface="Arial"/>
              </a:rPr>
              <a:t> </a:t>
            </a:r>
            <a:r>
              <a:rPr sz="1400" dirty="0">
                <a:solidFill>
                  <a:srgbClr val="1F487C"/>
                </a:solidFill>
                <a:latin typeface="Arial"/>
                <a:cs typeface="Arial"/>
              </a:rPr>
              <a:t>Panels,</a:t>
            </a:r>
            <a:r>
              <a:rPr sz="1400" spc="365" dirty="0">
                <a:solidFill>
                  <a:srgbClr val="1F487C"/>
                </a:solidFill>
                <a:latin typeface="Arial"/>
                <a:cs typeface="Arial"/>
              </a:rPr>
              <a:t> </a:t>
            </a:r>
            <a:r>
              <a:rPr sz="1400" dirty="0">
                <a:solidFill>
                  <a:srgbClr val="1F487C"/>
                </a:solidFill>
                <a:latin typeface="Arial"/>
                <a:cs typeface="Arial"/>
              </a:rPr>
              <a:t>MCC,</a:t>
            </a:r>
            <a:r>
              <a:rPr sz="1400" spc="-30" dirty="0">
                <a:solidFill>
                  <a:srgbClr val="1F487C"/>
                </a:solidFill>
                <a:latin typeface="Arial"/>
                <a:cs typeface="Arial"/>
              </a:rPr>
              <a:t> </a:t>
            </a:r>
            <a:r>
              <a:rPr sz="1400" spc="-10" dirty="0">
                <a:solidFill>
                  <a:srgbClr val="1F487C"/>
                </a:solidFill>
                <a:latin typeface="Arial"/>
                <a:cs typeface="Arial"/>
              </a:rPr>
              <a:t>Sub-</a:t>
            </a:r>
            <a:r>
              <a:rPr sz="1400" dirty="0">
                <a:solidFill>
                  <a:srgbClr val="1F487C"/>
                </a:solidFill>
                <a:latin typeface="Arial"/>
                <a:cs typeface="Arial"/>
              </a:rPr>
              <a:t>distribution</a:t>
            </a:r>
            <a:r>
              <a:rPr sz="1400" spc="-40" dirty="0">
                <a:solidFill>
                  <a:srgbClr val="1F487C"/>
                </a:solidFill>
                <a:latin typeface="Arial"/>
                <a:cs typeface="Arial"/>
              </a:rPr>
              <a:t> </a:t>
            </a:r>
            <a:r>
              <a:rPr sz="1400" dirty="0">
                <a:solidFill>
                  <a:srgbClr val="1F487C"/>
                </a:solidFill>
                <a:latin typeface="Arial"/>
                <a:cs typeface="Arial"/>
              </a:rPr>
              <a:t>Panel</a:t>
            </a:r>
            <a:r>
              <a:rPr sz="1400" spc="-45" dirty="0">
                <a:solidFill>
                  <a:srgbClr val="1F487C"/>
                </a:solidFill>
                <a:latin typeface="Arial"/>
                <a:cs typeface="Arial"/>
              </a:rPr>
              <a:t> </a:t>
            </a:r>
            <a:r>
              <a:rPr sz="1400" dirty="0">
                <a:solidFill>
                  <a:srgbClr val="1F487C"/>
                </a:solidFill>
                <a:latin typeface="Arial"/>
                <a:cs typeface="Arial"/>
              </a:rPr>
              <a:t>Boards,</a:t>
            </a:r>
            <a:r>
              <a:rPr sz="1400" spc="-40" dirty="0">
                <a:solidFill>
                  <a:srgbClr val="1F487C"/>
                </a:solidFill>
                <a:latin typeface="Arial"/>
                <a:cs typeface="Arial"/>
              </a:rPr>
              <a:t> </a:t>
            </a:r>
            <a:r>
              <a:rPr sz="1400" dirty="0">
                <a:solidFill>
                  <a:srgbClr val="1F487C"/>
                </a:solidFill>
                <a:latin typeface="Arial"/>
                <a:cs typeface="Arial"/>
              </a:rPr>
              <a:t>Cable</a:t>
            </a:r>
            <a:r>
              <a:rPr sz="1400" spc="-40" dirty="0">
                <a:solidFill>
                  <a:srgbClr val="1F487C"/>
                </a:solidFill>
                <a:latin typeface="Arial"/>
                <a:cs typeface="Arial"/>
              </a:rPr>
              <a:t> </a:t>
            </a:r>
            <a:r>
              <a:rPr sz="1400" dirty="0">
                <a:solidFill>
                  <a:srgbClr val="1F487C"/>
                </a:solidFill>
                <a:latin typeface="Arial"/>
                <a:cs typeface="Arial"/>
              </a:rPr>
              <a:t>Trays,</a:t>
            </a:r>
            <a:r>
              <a:rPr sz="1400" spc="-10" dirty="0">
                <a:solidFill>
                  <a:srgbClr val="1F487C"/>
                </a:solidFill>
                <a:latin typeface="Arial"/>
                <a:cs typeface="Arial"/>
              </a:rPr>
              <a:t> </a:t>
            </a:r>
            <a:r>
              <a:rPr sz="1400" dirty="0">
                <a:solidFill>
                  <a:srgbClr val="1F487C"/>
                </a:solidFill>
                <a:latin typeface="Arial"/>
                <a:cs typeface="Arial"/>
              </a:rPr>
              <a:t>Cable</a:t>
            </a:r>
            <a:r>
              <a:rPr sz="1400" spc="-45" dirty="0">
                <a:solidFill>
                  <a:srgbClr val="1F487C"/>
                </a:solidFill>
                <a:latin typeface="Arial"/>
                <a:cs typeface="Arial"/>
              </a:rPr>
              <a:t> </a:t>
            </a:r>
            <a:r>
              <a:rPr sz="1400" spc="-10" dirty="0">
                <a:solidFill>
                  <a:srgbClr val="1F487C"/>
                </a:solidFill>
                <a:latin typeface="Arial"/>
                <a:cs typeface="Arial"/>
              </a:rPr>
              <a:t>Ladder, </a:t>
            </a:r>
            <a:r>
              <a:rPr sz="1400" dirty="0">
                <a:solidFill>
                  <a:srgbClr val="1F487C"/>
                </a:solidFill>
                <a:latin typeface="Arial"/>
                <a:cs typeface="Arial"/>
              </a:rPr>
              <a:t>LV-</a:t>
            </a:r>
            <a:r>
              <a:rPr sz="1400" spc="400" dirty="0">
                <a:solidFill>
                  <a:srgbClr val="1F487C"/>
                </a:solidFill>
                <a:latin typeface="Arial"/>
                <a:cs typeface="Arial"/>
              </a:rPr>
              <a:t> </a:t>
            </a:r>
            <a:r>
              <a:rPr sz="1400" dirty="0">
                <a:solidFill>
                  <a:srgbClr val="1F487C"/>
                </a:solidFill>
                <a:latin typeface="Arial"/>
                <a:cs typeface="Arial"/>
              </a:rPr>
              <a:t>Cables,</a:t>
            </a:r>
            <a:r>
              <a:rPr sz="1400" spc="-30" dirty="0">
                <a:solidFill>
                  <a:srgbClr val="1F487C"/>
                </a:solidFill>
                <a:latin typeface="Arial"/>
                <a:cs typeface="Arial"/>
              </a:rPr>
              <a:t> </a:t>
            </a:r>
            <a:r>
              <a:rPr sz="1400" dirty="0">
                <a:solidFill>
                  <a:srgbClr val="1F487C"/>
                </a:solidFill>
                <a:latin typeface="Arial"/>
                <a:cs typeface="Arial"/>
              </a:rPr>
              <a:t>LC</a:t>
            </a:r>
            <a:r>
              <a:rPr sz="1400" spc="-30" dirty="0">
                <a:solidFill>
                  <a:srgbClr val="1F487C"/>
                </a:solidFill>
                <a:latin typeface="Arial"/>
                <a:cs typeface="Arial"/>
              </a:rPr>
              <a:t> </a:t>
            </a:r>
            <a:r>
              <a:rPr sz="1400" dirty="0">
                <a:solidFill>
                  <a:srgbClr val="1F487C"/>
                </a:solidFill>
                <a:latin typeface="Arial"/>
                <a:cs typeface="Arial"/>
              </a:rPr>
              <a:t>Cables,</a:t>
            </a:r>
            <a:r>
              <a:rPr sz="1400" spc="-35" dirty="0">
                <a:solidFill>
                  <a:srgbClr val="1F487C"/>
                </a:solidFill>
                <a:latin typeface="Arial"/>
                <a:cs typeface="Arial"/>
              </a:rPr>
              <a:t> </a:t>
            </a:r>
            <a:r>
              <a:rPr sz="1400" dirty="0">
                <a:solidFill>
                  <a:srgbClr val="1F487C"/>
                </a:solidFill>
                <a:latin typeface="Arial"/>
                <a:cs typeface="Arial"/>
              </a:rPr>
              <a:t>External</a:t>
            </a:r>
            <a:r>
              <a:rPr sz="1400" spc="-15" dirty="0">
                <a:solidFill>
                  <a:srgbClr val="1F487C"/>
                </a:solidFill>
                <a:latin typeface="Arial"/>
                <a:cs typeface="Arial"/>
              </a:rPr>
              <a:t> </a:t>
            </a:r>
            <a:r>
              <a:rPr sz="1400" dirty="0">
                <a:solidFill>
                  <a:srgbClr val="1F487C"/>
                </a:solidFill>
                <a:latin typeface="Arial"/>
                <a:cs typeface="Arial"/>
              </a:rPr>
              <a:t>Lighting</a:t>
            </a:r>
            <a:r>
              <a:rPr sz="1400" spc="-40" dirty="0">
                <a:solidFill>
                  <a:srgbClr val="1F487C"/>
                </a:solidFill>
                <a:latin typeface="Arial"/>
                <a:cs typeface="Arial"/>
              </a:rPr>
              <a:t> </a:t>
            </a:r>
            <a:r>
              <a:rPr sz="1400" dirty="0">
                <a:solidFill>
                  <a:srgbClr val="1F487C"/>
                </a:solidFill>
                <a:latin typeface="Arial"/>
                <a:cs typeface="Arial"/>
              </a:rPr>
              <a:t>Fixtures, Internal</a:t>
            </a:r>
            <a:r>
              <a:rPr sz="1400" spc="-20" dirty="0">
                <a:solidFill>
                  <a:srgbClr val="1F487C"/>
                </a:solidFill>
                <a:latin typeface="Arial"/>
                <a:cs typeface="Arial"/>
              </a:rPr>
              <a:t> </a:t>
            </a:r>
            <a:r>
              <a:rPr sz="1400" dirty="0">
                <a:solidFill>
                  <a:srgbClr val="1F487C"/>
                </a:solidFill>
                <a:latin typeface="Arial"/>
                <a:cs typeface="Arial"/>
              </a:rPr>
              <a:t>Lighting</a:t>
            </a:r>
            <a:r>
              <a:rPr sz="1400" spc="-40" dirty="0">
                <a:solidFill>
                  <a:srgbClr val="1F487C"/>
                </a:solidFill>
                <a:latin typeface="Arial"/>
                <a:cs typeface="Arial"/>
              </a:rPr>
              <a:t> </a:t>
            </a:r>
            <a:r>
              <a:rPr sz="1400" dirty="0">
                <a:solidFill>
                  <a:srgbClr val="1F487C"/>
                </a:solidFill>
                <a:latin typeface="Arial"/>
                <a:cs typeface="Arial"/>
              </a:rPr>
              <a:t>Fixtures,</a:t>
            </a:r>
            <a:r>
              <a:rPr sz="1400" spc="430" dirty="0">
                <a:solidFill>
                  <a:srgbClr val="1F487C"/>
                </a:solidFill>
                <a:latin typeface="Arial"/>
                <a:cs typeface="Arial"/>
              </a:rPr>
              <a:t> </a:t>
            </a:r>
            <a:r>
              <a:rPr sz="1400" dirty="0">
                <a:solidFill>
                  <a:srgbClr val="1F487C"/>
                </a:solidFill>
                <a:latin typeface="Arial"/>
                <a:cs typeface="Arial"/>
              </a:rPr>
              <a:t>Wiring</a:t>
            </a:r>
            <a:r>
              <a:rPr sz="1400" spc="-40" dirty="0">
                <a:solidFill>
                  <a:srgbClr val="1F487C"/>
                </a:solidFill>
                <a:latin typeface="Arial"/>
                <a:cs typeface="Arial"/>
              </a:rPr>
              <a:t> </a:t>
            </a:r>
            <a:r>
              <a:rPr sz="1400" dirty="0">
                <a:solidFill>
                  <a:srgbClr val="1F487C"/>
                </a:solidFill>
                <a:latin typeface="Arial"/>
                <a:cs typeface="Arial"/>
              </a:rPr>
              <a:t>Devices,</a:t>
            </a:r>
            <a:r>
              <a:rPr sz="1400" spc="-40" dirty="0">
                <a:solidFill>
                  <a:srgbClr val="1F487C"/>
                </a:solidFill>
                <a:latin typeface="Arial"/>
                <a:cs typeface="Arial"/>
              </a:rPr>
              <a:t> </a:t>
            </a:r>
            <a:r>
              <a:rPr sz="1400" dirty="0">
                <a:solidFill>
                  <a:srgbClr val="1F487C"/>
                </a:solidFill>
                <a:latin typeface="Arial"/>
                <a:cs typeface="Arial"/>
              </a:rPr>
              <a:t>Disconnect</a:t>
            </a:r>
            <a:r>
              <a:rPr sz="1400" spc="-40" dirty="0">
                <a:solidFill>
                  <a:srgbClr val="1F487C"/>
                </a:solidFill>
                <a:latin typeface="Arial"/>
                <a:cs typeface="Arial"/>
              </a:rPr>
              <a:t> </a:t>
            </a:r>
            <a:r>
              <a:rPr sz="1400" dirty="0">
                <a:solidFill>
                  <a:srgbClr val="1F487C"/>
                </a:solidFill>
                <a:latin typeface="Arial"/>
                <a:cs typeface="Arial"/>
              </a:rPr>
              <a:t>Switches,</a:t>
            </a:r>
            <a:r>
              <a:rPr sz="1400" spc="-25" dirty="0">
                <a:solidFill>
                  <a:srgbClr val="1F487C"/>
                </a:solidFill>
                <a:latin typeface="Arial"/>
                <a:cs typeface="Arial"/>
              </a:rPr>
              <a:t> </a:t>
            </a:r>
            <a:r>
              <a:rPr sz="1400" dirty="0">
                <a:solidFill>
                  <a:srgbClr val="1F487C"/>
                </a:solidFill>
                <a:latin typeface="Arial"/>
                <a:cs typeface="Arial"/>
              </a:rPr>
              <a:t>Fire</a:t>
            </a:r>
            <a:r>
              <a:rPr sz="1400" spc="-20" dirty="0">
                <a:solidFill>
                  <a:srgbClr val="1F487C"/>
                </a:solidFill>
                <a:latin typeface="Arial"/>
                <a:cs typeface="Arial"/>
              </a:rPr>
              <a:t> </a:t>
            </a:r>
            <a:r>
              <a:rPr sz="1400" dirty="0">
                <a:solidFill>
                  <a:srgbClr val="1F487C"/>
                </a:solidFill>
                <a:latin typeface="Arial"/>
                <a:cs typeface="Arial"/>
              </a:rPr>
              <a:t>Alarm</a:t>
            </a:r>
            <a:r>
              <a:rPr sz="1400" spc="-30" dirty="0">
                <a:solidFill>
                  <a:srgbClr val="1F487C"/>
                </a:solidFill>
                <a:latin typeface="Arial"/>
                <a:cs typeface="Arial"/>
              </a:rPr>
              <a:t> </a:t>
            </a:r>
            <a:r>
              <a:rPr sz="1400" spc="-10" dirty="0">
                <a:solidFill>
                  <a:srgbClr val="1F487C"/>
                </a:solidFill>
                <a:latin typeface="Arial"/>
                <a:cs typeface="Arial"/>
              </a:rPr>
              <a:t>System, </a:t>
            </a:r>
            <a:r>
              <a:rPr sz="1400" dirty="0">
                <a:solidFill>
                  <a:srgbClr val="1F487C"/>
                </a:solidFill>
                <a:latin typeface="Arial"/>
                <a:cs typeface="Arial"/>
              </a:rPr>
              <a:t>Telephone</a:t>
            </a:r>
            <a:r>
              <a:rPr sz="1400" spc="-35" dirty="0">
                <a:solidFill>
                  <a:srgbClr val="1F487C"/>
                </a:solidFill>
                <a:latin typeface="Arial"/>
                <a:cs typeface="Arial"/>
              </a:rPr>
              <a:t> </a:t>
            </a:r>
            <a:r>
              <a:rPr sz="1400" dirty="0">
                <a:solidFill>
                  <a:srgbClr val="1F487C"/>
                </a:solidFill>
                <a:latin typeface="Arial"/>
                <a:cs typeface="Arial"/>
              </a:rPr>
              <a:t>&amp;</a:t>
            </a:r>
            <a:r>
              <a:rPr sz="1400" spc="385" dirty="0">
                <a:solidFill>
                  <a:srgbClr val="1F487C"/>
                </a:solidFill>
                <a:latin typeface="Arial"/>
                <a:cs typeface="Arial"/>
              </a:rPr>
              <a:t> </a:t>
            </a:r>
            <a:r>
              <a:rPr sz="1400" dirty="0">
                <a:solidFill>
                  <a:srgbClr val="1F487C"/>
                </a:solidFill>
                <a:latin typeface="Arial"/>
                <a:cs typeface="Arial"/>
              </a:rPr>
              <a:t>Data</a:t>
            </a:r>
            <a:r>
              <a:rPr sz="1400" spc="-2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Public</a:t>
            </a:r>
            <a:r>
              <a:rPr sz="1400" spc="-50" dirty="0">
                <a:solidFill>
                  <a:srgbClr val="1F487C"/>
                </a:solidFill>
                <a:latin typeface="Arial"/>
                <a:cs typeface="Arial"/>
              </a:rPr>
              <a:t> </a:t>
            </a:r>
            <a:r>
              <a:rPr sz="1400" dirty="0">
                <a:solidFill>
                  <a:srgbClr val="1F487C"/>
                </a:solidFill>
                <a:latin typeface="Arial"/>
                <a:cs typeface="Arial"/>
              </a:rPr>
              <a:t>Address</a:t>
            </a:r>
            <a:r>
              <a:rPr sz="1400" spc="-3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Access</a:t>
            </a:r>
            <a:r>
              <a:rPr sz="1400" spc="-45" dirty="0">
                <a:solidFill>
                  <a:srgbClr val="1F487C"/>
                </a:solidFill>
                <a:latin typeface="Arial"/>
                <a:cs typeface="Arial"/>
              </a:rPr>
              <a:t> </a:t>
            </a:r>
            <a:r>
              <a:rPr sz="1400" dirty="0">
                <a:solidFill>
                  <a:srgbClr val="1F487C"/>
                </a:solidFill>
                <a:latin typeface="Arial"/>
                <a:cs typeface="Arial"/>
              </a:rPr>
              <a:t>Control</a:t>
            </a:r>
            <a:r>
              <a:rPr sz="1400" spc="-2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CCTV</a:t>
            </a:r>
            <a:r>
              <a:rPr sz="1400" spc="385" dirty="0">
                <a:solidFill>
                  <a:srgbClr val="1F487C"/>
                </a:solidFill>
                <a:latin typeface="Arial"/>
                <a:cs typeface="Arial"/>
              </a:rPr>
              <a:t> </a:t>
            </a:r>
            <a:r>
              <a:rPr sz="1400" spc="-10" dirty="0">
                <a:solidFill>
                  <a:srgbClr val="1F487C"/>
                </a:solidFill>
                <a:latin typeface="Arial"/>
                <a:cs typeface="Arial"/>
              </a:rPr>
              <a:t>System.</a:t>
            </a:r>
            <a:endParaRPr sz="1400" dirty="0">
              <a:latin typeface="Arial"/>
              <a:cs typeface="Arial"/>
            </a:endParaRPr>
          </a:p>
          <a:p>
            <a:pPr>
              <a:lnSpc>
                <a:spcPct val="100000"/>
              </a:lnSpc>
              <a:spcBef>
                <a:spcPts val="80"/>
              </a:spcBef>
            </a:pPr>
            <a:endParaRPr sz="1400" dirty="0">
              <a:latin typeface="Arial"/>
              <a:cs typeface="Arial"/>
            </a:endParaRPr>
          </a:p>
          <a:p>
            <a:pPr marL="12700" marR="5080" algn="just">
              <a:lnSpc>
                <a:spcPct val="100000"/>
              </a:lnSpc>
            </a:pPr>
            <a:r>
              <a:rPr lang="en-US" sz="1400" dirty="0">
                <a:solidFill>
                  <a:srgbClr val="1F487C"/>
                </a:solidFill>
                <a:latin typeface="Arial"/>
                <a:cs typeface="Arial"/>
              </a:rPr>
              <a:t>Electrical and Plumbing Systems</a:t>
            </a:r>
            <a:r>
              <a:rPr sz="1400" dirty="0">
                <a:solidFill>
                  <a:srgbClr val="1F487C"/>
                </a:solidFill>
                <a:latin typeface="Arial"/>
                <a:cs typeface="Arial"/>
              </a:rPr>
              <a:t>:</a:t>
            </a:r>
            <a:r>
              <a:rPr sz="1400" spc="-45" dirty="0">
                <a:solidFill>
                  <a:srgbClr val="1F487C"/>
                </a:solidFill>
                <a:latin typeface="Arial"/>
                <a:cs typeface="Arial"/>
              </a:rPr>
              <a:t> </a:t>
            </a:r>
            <a:r>
              <a:rPr lang="en-US" sz="1400" spc="-45" dirty="0">
                <a:solidFill>
                  <a:srgbClr val="1F487C"/>
                </a:solidFill>
                <a:latin typeface="Arial"/>
                <a:cs typeface="Arial"/>
              </a:rPr>
              <a:t>HVAC, </a:t>
            </a:r>
            <a:r>
              <a:rPr sz="1400" dirty="0">
                <a:solidFill>
                  <a:srgbClr val="1F487C"/>
                </a:solidFill>
                <a:latin typeface="Arial"/>
                <a:cs typeface="Arial"/>
              </a:rPr>
              <a:t>Fire</a:t>
            </a:r>
            <a:r>
              <a:rPr sz="1400" spc="-45" dirty="0">
                <a:solidFill>
                  <a:srgbClr val="1F487C"/>
                </a:solidFill>
                <a:latin typeface="Arial"/>
                <a:cs typeface="Arial"/>
              </a:rPr>
              <a:t> </a:t>
            </a:r>
            <a:r>
              <a:rPr sz="1400" dirty="0">
                <a:solidFill>
                  <a:srgbClr val="1F487C"/>
                </a:solidFill>
                <a:latin typeface="Arial"/>
                <a:cs typeface="Arial"/>
              </a:rPr>
              <a:t>Sprinkler</a:t>
            </a:r>
            <a:r>
              <a:rPr sz="1400" spc="-4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Fire</a:t>
            </a:r>
            <a:r>
              <a:rPr sz="1400" spc="-45" dirty="0">
                <a:solidFill>
                  <a:srgbClr val="1F487C"/>
                </a:solidFill>
                <a:latin typeface="Arial"/>
                <a:cs typeface="Arial"/>
              </a:rPr>
              <a:t> </a:t>
            </a:r>
            <a:r>
              <a:rPr sz="1400" dirty="0">
                <a:solidFill>
                  <a:srgbClr val="1F487C"/>
                </a:solidFill>
                <a:latin typeface="Arial"/>
                <a:cs typeface="Arial"/>
              </a:rPr>
              <a:t>Pumps,</a:t>
            </a:r>
            <a:r>
              <a:rPr sz="1400" spc="380" dirty="0">
                <a:solidFill>
                  <a:srgbClr val="1F487C"/>
                </a:solidFill>
                <a:latin typeface="Arial"/>
                <a:cs typeface="Arial"/>
              </a:rPr>
              <a:t> </a:t>
            </a:r>
            <a:r>
              <a:rPr sz="1400" dirty="0">
                <a:solidFill>
                  <a:srgbClr val="1F487C"/>
                </a:solidFill>
                <a:latin typeface="Arial"/>
                <a:cs typeface="Arial"/>
              </a:rPr>
              <a:t>Water</a:t>
            </a:r>
            <a:r>
              <a:rPr sz="1400" spc="-25" dirty="0">
                <a:solidFill>
                  <a:srgbClr val="1F487C"/>
                </a:solidFill>
                <a:latin typeface="Arial"/>
                <a:cs typeface="Arial"/>
              </a:rPr>
              <a:t> </a:t>
            </a:r>
            <a:r>
              <a:rPr sz="1400" dirty="0">
                <a:solidFill>
                  <a:srgbClr val="1F487C"/>
                </a:solidFill>
                <a:latin typeface="Arial"/>
                <a:cs typeface="Arial"/>
              </a:rPr>
              <a:t>Supply</a:t>
            </a:r>
            <a:r>
              <a:rPr sz="1400" spc="-45"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dirty="0">
                <a:solidFill>
                  <a:srgbClr val="1F487C"/>
                </a:solidFill>
                <a:latin typeface="Arial"/>
                <a:cs typeface="Arial"/>
              </a:rPr>
              <a:t>Drainage</a:t>
            </a:r>
            <a:r>
              <a:rPr sz="1400" spc="-40" dirty="0">
                <a:solidFill>
                  <a:srgbClr val="1F487C"/>
                </a:solidFill>
                <a:latin typeface="Arial"/>
                <a:cs typeface="Arial"/>
              </a:rPr>
              <a:t> </a:t>
            </a:r>
            <a:r>
              <a:rPr sz="1400" dirty="0">
                <a:solidFill>
                  <a:srgbClr val="1F487C"/>
                </a:solidFill>
                <a:latin typeface="Arial"/>
                <a:cs typeface="Arial"/>
              </a:rPr>
              <a:t>System,</a:t>
            </a:r>
            <a:r>
              <a:rPr sz="1400" spc="-5" dirty="0">
                <a:solidFill>
                  <a:srgbClr val="1F487C"/>
                </a:solidFill>
                <a:latin typeface="Arial"/>
                <a:cs typeface="Arial"/>
              </a:rPr>
              <a:t> </a:t>
            </a:r>
            <a:r>
              <a:rPr sz="1400" spc="-10" dirty="0">
                <a:solidFill>
                  <a:srgbClr val="1F487C"/>
                </a:solidFill>
                <a:latin typeface="Arial"/>
                <a:cs typeface="Arial"/>
              </a:rPr>
              <a:t>Sanitary </a:t>
            </a:r>
            <a:r>
              <a:rPr sz="1400" dirty="0">
                <a:solidFill>
                  <a:srgbClr val="1F487C"/>
                </a:solidFill>
                <a:latin typeface="Arial"/>
                <a:cs typeface="Arial"/>
              </a:rPr>
              <a:t>Fixture</a:t>
            </a:r>
            <a:r>
              <a:rPr sz="1400" spc="-20" dirty="0">
                <a:solidFill>
                  <a:srgbClr val="1F487C"/>
                </a:solidFill>
                <a:latin typeface="Arial"/>
                <a:cs typeface="Arial"/>
              </a:rPr>
              <a:t> </a:t>
            </a:r>
            <a:r>
              <a:rPr sz="1400" dirty="0">
                <a:solidFill>
                  <a:srgbClr val="1F487C"/>
                </a:solidFill>
                <a:latin typeface="Arial"/>
                <a:cs typeface="Arial"/>
              </a:rPr>
              <a:t>installation,</a:t>
            </a:r>
            <a:r>
              <a:rPr sz="1400" spc="-50" dirty="0">
                <a:solidFill>
                  <a:srgbClr val="1F487C"/>
                </a:solidFill>
                <a:latin typeface="Arial"/>
                <a:cs typeface="Arial"/>
              </a:rPr>
              <a:t> </a:t>
            </a:r>
            <a:endParaRPr lang="en-US" sz="1400" spc="-50" dirty="0">
              <a:solidFill>
                <a:srgbClr val="1F487C"/>
              </a:solidFill>
              <a:latin typeface="Arial"/>
              <a:cs typeface="Arial"/>
            </a:endParaRPr>
          </a:p>
          <a:p>
            <a:pPr marL="12700" marR="5080" algn="just">
              <a:lnSpc>
                <a:spcPct val="100000"/>
              </a:lnSpc>
            </a:pPr>
            <a:r>
              <a:rPr sz="1400" dirty="0">
                <a:solidFill>
                  <a:srgbClr val="1F487C"/>
                </a:solidFill>
                <a:latin typeface="Arial"/>
                <a:cs typeface="Arial"/>
              </a:rPr>
              <a:t>HVAC</a:t>
            </a:r>
            <a:r>
              <a:rPr sz="1400" spc="-50" dirty="0">
                <a:solidFill>
                  <a:srgbClr val="1F487C"/>
                </a:solidFill>
                <a:latin typeface="Arial"/>
                <a:cs typeface="Arial"/>
              </a:rPr>
              <a:t> </a:t>
            </a:r>
            <a:r>
              <a:rPr sz="1400" dirty="0">
                <a:solidFill>
                  <a:srgbClr val="1F487C"/>
                </a:solidFill>
                <a:latin typeface="Arial"/>
                <a:cs typeface="Arial"/>
              </a:rPr>
              <a:t>System: Supply</a:t>
            </a:r>
            <a:r>
              <a:rPr sz="1400" spc="-50" dirty="0">
                <a:solidFill>
                  <a:srgbClr val="1F487C"/>
                </a:solidFill>
                <a:latin typeface="Arial"/>
                <a:cs typeface="Arial"/>
              </a:rPr>
              <a:t> </a:t>
            </a:r>
            <a:r>
              <a:rPr sz="1400" dirty="0">
                <a:solidFill>
                  <a:srgbClr val="1F487C"/>
                </a:solidFill>
                <a:latin typeface="Arial"/>
                <a:cs typeface="Arial"/>
              </a:rPr>
              <a:t>and</a:t>
            </a:r>
            <a:r>
              <a:rPr sz="1400" spc="-25" dirty="0">
                <a:solidFill>
                  <a:srgbClr val="1F487C"/>
                </a:solidFill>
                <a:latin typeface="Arial"/>
                <a:cs typeface="Arial"/>
              </a:rPr>
              <a:t> </a:t>
            </a:r>
            <a:r>
              <a:rPr sz="1400" dirty="0">
                <a:solidFill>
                  <a:srgbClr val="1F487C"/>
                </a:solidFill>
                <a:latin typeface="Arial"/>
                <a:cs typeface="Arial"/>
              </a:rPr>
              <a:t>Installation</a:t>
            </a:r>
            <a:r>
              <a:rPr sz="1400" spc="-40" dirty="0">
                <a:solidFill>
                  <a:srgbClr val="1F487C"/>
                </a:solidFill>
                <a:latin typeface="Arial"/>
                <a:cs typeface="Arial"/>
              </a:rPr>
              <a:t> </a:t>
            </a:r>
            <a:r>
              <a:rPr sz="1400" dirty="0">
                <a:solidFill>
                  <a:srgbClr val="1F487C"/>
                </a:solidFill>
                <a:latin typeface="Arial"/>
                <a:cs typeface="Arial"/>
              </a:rPr>
              <a:t>of</a:t>
            </a:r>
            <a:r>
              <a:rPr sz="1400" spc="-25" dirty="0">
                <a:solidFill>
                  <a:srgbClr val="1F487C"/>
                </a:solidFill>
                <a:latin typeface="Arial"/>
                <a:cs typeface="Arial"/>
              </a:rPr>
              <a:t> </a:t>
            </a:r>
            <a:r>
              <a:rPr sz="1400" dirty="0">
                <a:solidFill>
                  <a:srgbClr val="1F487C"/>
                </a:solidFill>
                <a:latin typeface="Arial"/>
                <a:cs typeface="Arial"/>
              </a:rPr>
              <a:t>HVAC</a:t>
            </a:r>
            <a:r>
              <a:rPr sz="1400" spc="-50" dirty="0">
                <a:solidFill>
                  <a:srgbClr val="1F487C"/>
                </a:solidFill>
                <a:latin typeface="Arial"/>
                <a:cs typeface="Arial"/>
              </a:rPr>
              <a:t> </a:t>
            </a:r>
            <a:r>
              <a:rPr sz="1400" dirty="0">
                <a:solidFill>
                  <a:srgbClr val="1F487C"/>
                </a:solidFill>
                <a:latin typeface="Arial"/>
                <a:cs typeface="Arial"/>
              </a:rPr>
              <a:t>system</a:t>
            </a:r>
            <a:r>
              <a:rPr sz="1400" spc="-10" dirty="0">
                <a:solidFill>
                  <a:srgbClr val="1F487C"/>
                </a:solidFill>
                <a:latin typeface="Arial"/>
                <a:cs typeface="Arial"/>
              </a:rPr>
              <a:t> </a:t>
            </a:r>
            <a:r>
              <a:rPr sz="1400" dirty="0">
                <a:solidFill>
                  <a:srgbClr val="1F487C"/>
                </a:solidFill>
                <a:latin typeface="Arial"/>
                <a:cs typeface="Arial"/>
              </a:rPr>
              <a:t>including</a:t>
            </a:r>
            <a:r>
              <a:rPr sz="1400" spc="-50" dirty="0">
                <a:solidFill>
                  <a:srgbClr val="1F487C"/>
                </a:solidFill>
                <a:latin typeface="Arial"/>
                <a:cs typeface="Arial"/>
              </a:rPr>
              <a:t> </a:t>
            </a:r>
            <a:r>
              <a:rPr lang="en-US" sz="1400" spc="-20" dirty="0">
                <a:solidFill>
                  <a:srgbClr val="1F487C"/>
                </a:solidFill>
                <a:latin typeface="Arial"/>
                <a:cs typeface="Arial"/>
              </a:rPr>
              <a:t>AHU, FCU, D</a:t>
            </a:r>
            <a:r>
              <a:rPr sz="1400" dirty="0">
                <a:solidFill>
                  <a:srgbClr val="1F487C"/>
                </a:solidFill>
                <a:latin typeface="Arial"/>
                <a:cs typeface="Arial"/>
              </a:rPr>
              <a:t>uct</a:t>
            </a:r>
            <a:r>
              <a:rPr sz="1400" spc="-15" dirty="0">
                <a:solidFill>
                  <a:srgbClr val="1F487C"/>
                </a:solidFill>
                <a:latin typeface="Arial"/>
                <a:cs typeface="Arial"/>
              </a:rPr>
              <a:t> </a:t>
            </a:r>
            <a:r>
              <a:rPr sz="1400" dirty="0">
                <a:solidFill>
                  <a:srgbClr val="1F487C"/>
                </a:solidFill>
                <a:latin typeface="Arial"/>
                <a:cs typeface="Arial"/>
              </a:rPr>
              <a:t>work</a:t>
            </a:r>
            <a:r>
              <a:rPr lang="en-US" sz="1400" dirty="0">
                <a:solidFill>
                  <a:srgbClr val="1F487C"/>
                </a:solidFill>
                <a:latin typeface="Arial"/>
                <a:cs typeface="Arial"/>
              </a:rPr>
              <a:t>,</a:t>
            </a:r>
            <a:r>
              <a:rPr sz="1400" spc="-10" dirty="0">
                <a:solidFill>
                  <a:srgbClr val="1F487C"/>
                </a:solidFill>
                <a:latin typeface="Arial"/>
                <a:cs typeface="Arial"/>
              </a:rPr>
              <a:t> </a:t>
            </a:r>
            <a:r>
              <a:rPr sz="1400" dirty="0">
                <a:solidFill>
                  <a:srgbClr val="1F487C"/>
                </a:solidFill>
                <a:latin typeface="Arial"/>
                <a:cs typeface="Arial"/>
              </a:rPr>
              <a:t>Condenser</a:t>
            </a:r>
            <a:r>
              <a:rPr sz="1400" spc="-25" dirty="0">
                <a:solidFill>
                  <a:srgbClr val="1F487C"/>
                </a:solidFill>
                <a:latin typeface="Arial"/>
                <a:cs typeface="Arial"/>
              </a:rPr>
              <a:t> </a:t>
            </a:r>
            <a:r>
              <a:rPr sz="1400" dirty="0">
                <a:solidFill>
                  <a:srgbClr val="1F487C"/>
                </a:solidFill>
                <a:latin typeface="Arial"/>
                <a:cs typeface="Arial"/>
              </a:rPr>
              <a:t>Unit</a:t>
            </a:r>
            <a:r>
              <a:rPr sz="1400" spc="-25" dirty="0">
                <a:solidFill>
                  <a:srgbClr val="1F487C"/>
                </a:solidFill>
                <a:latin typeface="Arial"/>
                <a:cs typeface="Arial"/>
              </a:rPr>
              <a:t> </a:t>
            </a:r>
            <a:r>
              <a:rPr sz="1400" dirty="0">
                <a:solidFill>
                  <a:srgbClr val="1F487C"/>
                </a:solidFill>
                <a:latin typeface="Arial"/>
                <a:cs typeface="Arial"/>
              </a:rPr>
              <a:t>installation</a:t>
            </a:r>
            <a:r>
              <a:rPr sz="1400" spc="-55" dirty="0">
                <a:solidFill>
                  <a:srgbClr val="1F487C"/>
                </a:solidFill>
                <a:latin typeface="Arial"/>
                <a:cs typeface="Arial"/>
              </a:rPr>
              <a:t> </a:t>
            </a:r>
            <a:r>
              <a:rPr sz="1400" dirty="0">
                <a:solidFill>
                  <a:srgbClr val="1F487C"/>
                </a:solidFill>
                <a:latin typeface="Arial"/>
                <a:cs typeface="Arial"/>
              </a:rPr>
              <a:t>And</a:t>
            </a:r>
            <a:r>
              <a:rPr sz="1400" spc="-25" dirty="0">
                <a:solidFill>
                  <a:srgbClr val="1F487C"/>
                </a:solidFill>
                <a:latin typeface="Arial"/>
                <a:cs typeface="Arial"/>
              </a:rPr>
              <a:t> </a:t>
            </a:r>
            <a:r>
              <a:rPr sz="1400" dirty="0">
                <a:solidFill>
                  <a:srgbClr val="1F487C"/>
                </a:solidFill>
                <a:latin typeface="Arial"/>
                <a:cs typeface="Arial"/>
              </a:rPr>
              <a:t>its</a:t>
            </a:r>
            <a:r>
              <a:rPr sz="1400" spc="-20" dirty="0">
                <a:solidFill>
                  <a:srgbClr val="1F487C"/>
                </a:solidFill>
                <a:latin typeface="Arial"/>
                <a:cs typeface="Arial"/>
              </a:rPr>
              <a:t> </a:t>
            </a:r>
            <a:r>
              <a:rPr sz="1400" dirty="0">
                <a:solidFill>
                  <a:srgbClr val="1F487C"/>
                </a:solidFill>
                <a:latin typeface="Arial"/>
                <a:cs typeface="Arial"/>
              </a:rPr>
              <a:t>piping</a:t>
            </a:r>
            <a:r>
              <a:rPr sz="1400" spc="-30" dirty="0">
                <a:solidFill>
                  <a:srgbClr val="1F487C"/>
                </a:solidFill>
                <a:latin typeface="Arial"/>
                <a:cs typeface="Arial"/>
              </a:rPr>
              <a:t> </a:t>
            </a:r>
            <a:r>
              <a:rPr sz="1400" spc="-10" dirty="0">
                <a:solidFill>
                  <a:srgbClr val="1F487C"/>
                </a:solidFill>
                <a:latin typeface="Arial"/>
                <a:cs typeface="Arial"/>
              </a:rPr>
              <a:t>Work.</a:t>
            </a:r>
            <a:endParaRPr sz="1400" dirty="0">
              <a:latin typeface="Arial"/>
              <a:cs typeface="Arial"/>
            </a:endParaRPr>
          </a:p>
        </p:txBody>
      </p:sp>
      <p:pic>
        <p:nvPicPr>
          <p:cNvPr id="12" name="Picture 11">
            <a:extLst>
              <a:ext uri="{FF2B5EF4-FFF2-40B4-BE49-F238E27FC236}">
                <a16:creationId xmlns:a16="http://schemas.microsoft.com/office/drawing/2014/main" id="{60B96591-FA4B-44B9-9205-5BE44ACBD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776" y="1093140"/>
            <a:ext cx="4109862" cy="6241110"/>
          </a:xfrm>
          <a:prstGeom prst="rect">
            <a:avLst/>
          </a:prstGeom>
        </p:spPr>
      </p:pic>
      <p:pic>
        <p:nvPicPr>
          <p:cNvPr id="19" name="Picture 18">
            <a:extLst>
              <a:ext uri="{FF2B5EF4-FFF2-40B4-BE49-F238E27FC236}">
                <a16:creationId xmlns:a16="http://schemas.microsoft.com/office/drawing/2014/main" id="{8A6132A6-1F66-4BF8-B1E4-C8AF6F986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8865" y="1120850"/>
            <a:ext cx="4079635" cy="6213400"/>
          </a:xfrm>
          <a:prstGeom prst="rect">
            <a:avLst/>
          </a:prstGeom>
        </p:spPr>
      </p:pic>
    </p:spTree>
    <p:extLst>
      <p:ext uri="{BB962C8B-B14F-4D97-AF65-F5344CB8AC3E}">
        <p14:creationId xmlns:p14="http://schemas.microsoft.com/office/powerpoint/2010/main" val="160934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3" name="object 9">
            <a:extLst>
              <a:ext uri="{FF2B5EF4-FFF2-40B4-BE49-F238E27FC236}">
                <a16:creationId xmlns:a16="http://schemas.microsoft.com/office/drawing/2014/main" id="{77CEAF5B-42B3-45A7-B940-FB63A7080657}"/>
              </a:ext>
            </a:extLst>
          </p:cNvPr>
          <p:cNvSpPr txBox="1"/>
          <p:nvPr/>
        </p:nvSpPr>
        <p:spPr>
          <a:xfrm>
            <a:off x="465530" y="1943989"/>
            <a:ext cx="1680641" cy="1675843"/>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a:t>
            </a:r>
            <a:endParaRPr lang="en-US" sz="1500" spc="-10" dirty="0">
              <a:solidFill>
                <a:srgbClr val="203467"/>
              </a:solidFill>
              <a:latin typeface="Arial"/>
              <a:cs typeface="Arial"/>
            </a:endParaRPr>
          </a:p>
          <a:p>
            <a:pPr marL="12700" marR="337820">
              <a:lnSpc>
                <a:spcPct val="122000"/>
              </a:lnSpc>
            </a:pPr>
            <a:r>
              <a:rPr lang="en-IN" sz="1500" spc="-10" dirty="0">
                <a:solidFill>
                  <a:srgbClr val="203467"/>
                </a:solidFill>
                <a:latin typeface="Arial"/>
                <a:cs typeface="Arial"/>
              </a:rPr>
              <a:t>Project Type</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lang="en-US" sz="1500" spc="-10" dirty="0">
              <a:solidFill>
                <a:srgbClr val="203467"/>
              </a:solidFill>
              <a:latin typeface="Arial"/>
              <a:cs typeface="Arial"/>
            </a:endParaRPr>
          </a:p>
        </p:txBody>
      </p:sp>
      <p:sp>
        <p:nvSpPr>
          <p:cNvPr id="14" name="object 11">
            <a:extLst>
              <a:ext uri="{FF2B5EF4-FFF2-40B4-BE49-F238E27FC236}">
                <a16:creationId xmlns:a16="http://schemas.microsoft.com/office/drawing/2014/main" id="{01C72502-C846-49DB-82D7-7EF8FD875CAB}"/>
              </a:ext>
            </a:extLst>
          </p:cNvPr>
          <p:cNvSpPr txBox="1"/>
          <p:nvPr/>
        </p:nvSpPr>
        <p:spPr>
          <a:xfrm>
            <a:off x="571041" y="7502932"/>
            <a:ext cx="13037599" cy="2020425"/>
          </a:xfrm>
          <a:prstGeom prst="rect">
            <a:avLst/>
          </a:prstGeom>
        </p:spPr>
        <p:txBody>
          <a:bodyPr vert="horz" wrap="square" lIns="0" tIns="12065" rIns="0" bIns="0" rtlCol="0">
            <a:spAutoFit/>
          </a:bodyPr>
          <a:lstStyle/>
          <a:p>
            <a:pPr algn="l"/>
            <a:r>
              <a:rPr sz="1500" dirty="0">
                <a:solidFill>
                  <a:srgbClr val="1F487C"/>
                </a:solidFill>
                <a:latin typeface="Arial"/>
                <a:cs typeface="Arial"/>
              </a:rPr>
              <a:t>Scope</a:t>
            </a:r>
            <a:r>
              <a:rPr sz="1500" spc="-40" dirty="0">
                <a:solidFill>
                  <a:srgbClr val="1F487C"/>
                </a:solidFill>
                <a:latin typeface="Arial"/>
                <a:cs typeface="Arial"/>
              </a:rPr>
              <a:t> </a:t>
            </a:r>
            <a:r>
              <a:rPr sz="1500" dirty="0">
                <a:solidFill>
                  <a:srgbClr val="1F487C"/>
                </a:solidFill>
                <a:latin typeface="Arial"/>
                <a:cs typeface="Arial"/>
              </a:rPr>
              <a:t>of</a:t>
            </a:r>
            <a:r>
              <a:rPr sz="1500" spc="-25" dirty="0">
                <a:solidFill>
                  <a:srgbClr val="1F487C"/>
                </a:solidFill>
                <a:latin typeface="Arial"/>
                <a:cs typeface="Arial"/>
              </a:rPr>
              <a:t> </a:t>
            </a:r>
            <a:r>
              <a:rPr sz="1500" dirty="0">
                <a:solidFill>
                  <a:srgbClr val="1F487C"/>
                </a:solidFill>
                <a:latin typeface="Arial"/>
                <a:cs typeface="Arial"/>
              </a:rPr>
              <a:t>Work:</a:t>
            </a:r>
            <a:r>
              <a:rPr sz="1500" spc="-25" dirty="0">
                <a:solidFill>
                  <a:srgbClr val="1F487C"/>
                </a:solidFill>
                <a:latin typeface="Arial"/>
                <a:cs typeface="Arial"/>
              </a:rPr>
              <a:t> </a:t>
            </a:r>
            <a:endParaRPr lang="en-US" sz="1500" spc="-25" dirty="0">
              <a:solidFill>
                <a:srgbClr val="1F487C"/>
              </a:solidFill>
              <a:latin typeface="Arial"/>
              <a:cs typeface="Arial"/>
            </a:endParaRPr>
          </a:p>
          <a:p>
            <a:pPr algn="l"/>
            <a:endParaRPr lang="en-US" sz="1500" b="0" i="0" u="none" strike="noStrike" baseline="0" dirty="0">
              <a:solidFill>
                <a:srgbClr val="000000"/>
              </a:solidFill>
              <a:latin typeface="Times New Roman" panose="02020603050405020304" pitchFamily="18" charset="0"/>
            </a:endParaRPr>
          </a:p>
          <a:p>
            <a:pPr marL="12700" algn="just">
              <a:lnSpc>
                <a:spcPct val="100000"/>
              </a:lnSpc>
              <a:spcBef>
                <a:spcPts val="95"/>
              </a:spcBef>
            </a:pPr>
            <a:r>
              <a:rPr lang="en-US" sz="1400" dirty="0">
                <a:solidFill>
                  <a:srgbClr val="1F487C"/>
                </a:solidFill>
                <a:latin typeface="Arial"/>
                <a:cs typeface="Arial"/>
              </a:rPr>
              <a:t>Scope</a:t>
            </a:r>
            <a:r>
              <a:rPr lang="en-US" sz="1400" spc="-40" dirty="0">
                <a:solidFill>
                  <a:srgbClr val="1F487C"/>
                </a:solidFill>
                <a:latin typeface="Arial"/>
                <a:cs typeface="Arial"/>
              </a:rPr>
              <a:t> </a:t>
            </a:r>
            <a:r>
              <a:rPr lang="en-US" sz="1400" dirty="0">
                <a:solidFill>
                  <a:srgbClr val="1F487C"/>
                </a:solidFill>
                <a:latin typeface="Arial"/>
                <a:cs typeface="Arial"/>
              </a:rPr>
              <a:t>of</a:t>
            </a:r>
            <a:r>
              <a:rPr lang="en-US" sz="1400" spc="-25" dirty="0">
                <a:solidFill>
                  <a:srgbClr val="1F487C"/>
                </a:solidFill>
                <a:latin typeface="Arial"/>
                <a:cs typeface="Arial"/>
              </a:rPr>
              <a:t> </a:t>
            </a:r>
            <a:r>
              <a:rPr lang="en-US" sz="1400" dirty="0">
                <a:solidFill>
                  <a:srgbClr val="1F487C"/>
                </a:solidFill>
                <a:latin typeface="Arial"/>
                <a:cs typeface="Arial"/>
              </a:rPr>
              <a:t>Work:</a:t>
            </a:r>
            <a:r>
              <a:rPr lang="en-US" sz="1400" spc="-25" dirty="0">
                <a:solidFill>
                  <a:srgbClr val="1F487C"/>
                </a:solidFill>
                <a:latin typeface="Arial"/>
                <a:cs typeface="Arial"/>
              </a:rPr>
              <a:t> </a:t>
            </a:r>
            <a:r>
              <a:rPr lang="en-US" sz="1400" dirty="0">
                <a:solidFill>
                  <a:srgbClr val="1F487C"/>
                </a:solidFill>
                <a:latin typeface="Arial"/>
                <a:cs typeface="Arial"/>
              </a:rPr>
              <a:t>Supply,</a:t>
            </a:r>
            <a:r>
              <a:rPr lang="en-US" sz="1400" spc="-25" dirty="0">
                <a:solidFill>
                  <a:srgbClr val="1F487C"/>
                </a:solidFill>
                <a:latin typeface="Arial"/>
                <a:cs typeface="Arial"/>
              </a:rPr>
              <a:t> </a:t>
            </a:r>
            <a:r>
              <a:rPr lang="en-US" sz="1400" dirty="0">
                <a:solidFill>
                  <a:srgbClr val="1F487C"/>
                </a:solidFill>
                <a:latin typeface="Arial"/>
                <a:cs typeface="Arial"/>
              </a:rPr>
              <a:t>Install,</a:t>
            </a:r>
            <a:r>
              <a:rPr lang="en-US" sz="1400" spc="-30" dirty="0">
                <a:solidFill>
                  <a:srgbClr val="1F487C"/>
                </a:solidFill>
                <a:latin typeface="Arial"/>
                <a:cs typeface="Arial"/>
              </a:rPr>
              <a:t> </a:t>
            </a:r>
            <a:r>
              <a:rPr lang="en-US" sz="1400" dirty="0">
                <a:solidFill>
                  <a:srgbClr val="1F487C"/>
                </a:solidFill>
                <a:latin typeface="Arial"/>
                <a:cs typeface="Arial"/>
              </a:rPr>
              <a:t>Testing</a:t>
            </a:r>
            <a:r>
              <a:rPr lang="en-US" sz="1400" spc="-30" dirty="0">
                <a:solidFill>
                  <a:srgbClr val="1F487C"/>
                </a:solidFill>
                <a:latin typeface="Arial"/>
                <a:cs typeface="Arial"/>
              </a:rPr>
              <a:t> </a:t>
            </a:r>
            <a:r>
              <a:rPr lang="en-US" sz="1400" dirty="0">
                <a:solidFill>
                  <a:srgbClr val="1F487C"/>
                </a:solidFill>
                <a:latin typeface="Arial"/>
                <a:cs typeface="Arial"/>
              </a:rPr>
              <a:t>&amp;</a:t>
            </a:r>
            <a:r>
              <a:rPr lang="en-US" sz="1400" spc="-35" dirty="0">
                <a:solidFill>
                  <a:srgbClr val="1F487C"/>
                </a:solidFill>
                <a:latin typeface="Arial"/>
                <a:cs typeface="Arial"/>
              </a:rPr>
              <a:t> </a:t>
            </a:r>
            <a:r>
              <a:rPr lang="en-US" sz="1400" spc="-10" dirty="0">
                <a:solidFill>
                  <a:srgbClr val="1F487C"/>
                </a:solidFill>
                <a:latin typeface="Arial"/>
                <a:cs typeface="Arial"/>
              </a:rPr>
              <a:t>Commissioning of MEP Services at RED Sea Port Project, </a:t>
            </a:r>
            <a:r>
              <a:rPr lang="en-US" sz="1400" spc="-10" dirty="0" err="1">
                <a:solidFill>
                  <a:srgbClr val="1F487C"/>
                </a:solidFill>
                <a:latin typeface="Arial"/>
                <a:cs typeface="Arial"/>
              </a:rPr>
              <a:t>Shoura</a:t>
            </a:r>
            <a:r>
              <a:rPr lang="en-US" sz="1400" spc="-10" dirty="0">
                <a:solidFill>
                  <a:srgbClr val="1F487C"/>
                </a:solidFill>
                <a:latin typeface="Arial"/>
                <a:cs typeface="Arial"/>
              </a:rPr>
              <a:t> Island. </a:t>
            </a:r>
            <a:endParaRPr lang="en-US" sz="1400" dirty="0">
              <a:latin typeface="Arial"/>
              <a:cs typeface="Arial"/>
            </a:endParaRPr>
          </a:p>
          <a:p>
            <a:pPr>
              <a:lnSpc>
                <a:spcPct val="100000"/>
              </a:lnSpc>
              <a:spcBef>
                <a:spcPts val="80"/>
              </a:spcBef>
            </a:pPr>
            <a:endParaRPr lang="en-US" sz="1400" dirty="0">
              <a:latin typeface="Arial"/>
              <a:cs typeface="Arial"/>
            </a:endParaRPr>
          </a:p>
          <a:p>
            <a:pPr marL="12700" marR="523875" algn="just">
              <a:lnSpc>
                <a:spcPct val="100000"/>
              </a:lnSpc>
            </a:pPr>
            <a:r>
              <a:rPr lang="en-US" sz="1400" dirty="0">
                <a:solidFill>
                  <a:srgbClr val="1F487C"/>
                </a:solidFill>
                <a:latin typeface="Arial"/>
                <a:cs typeface="Arial"/>
              </a:rPr>
              <a:t>Electrical</a:t>
            </a:r>
            <a:r>
              <a:rPr lang="en-US" sz="1400" spc="-60" dirty="0">
                <a:solidFill>
                  <a:srgbClr val="1F487C"/>
                </a:solidFill>
                <a:latin typeface="Arial"/>
                <a:cs typeface="Arial"/>
              </a:rPr>
              <a:t> </a:t>
            </a:r>
            <a:r>
              <a:rPr lang="en-US" sz="1400" dirty="0">
                <a:solidFill>
                  <a:srgbClr val="1F487C"/>
                </a:solidFill>
                <a:latin typeface="Arial"/>
                <a:cs typeface="Arial"/>
              </a:rPr>
              <a:t>Works:</a:t>
            </a:r>
            <a:r>
              <a:rPr lang="en-US" sz="1400" spc="-30" dirty="0">
                <a:solidFill>
                  <a:srgbClr val="1F487C"/>
                </a:solidFill>
                <a:latin typeface="Arial"/>
                <a:cs typeface="Arial"/>
              </a:rPr>
              <a:t> </a:t>
            </a:r>
            <a:r>
              <a:rPr lang="en-US" sz="1400" dirty="0">
                <a:solidFill>
                  <a:srgbClr val="1F487C"/>
                </a:solidFill>
                <a:latin typeface="Arial"/>
                <a:cs typeface="Arial"/>
              </a:rPr>
              <a:t>Installation</a:t>
            </a:r>
            <a:r>
              <a:rPr lang="en-US" sz="1400" spc="-45" dirty="0">
                <a:solidFill>
                  <a:srgbClr val="1F487C"/>
                </a:solidFill>
                <a:latin typeface="Arial"/>
                <a:cs typeface="Arial"/>
              </a:rPr>
              <a:t> </a:t>
            </a:r>
            <a:r>
              <a:rPr lang="en-US" sz="1400" dirty="0">
                <a:solidFill>
                  <a:srgbClr val="1F487C"/>
                </a:solidFill>
                <a:latin typeface="Arial"/>
                <a:cs typeface="Arial"/>
              </a:rPr>
              <a:t>of</a:t>
            </a:r>
            <a:r>
              <a:rPr lang="en-US" sz="1400" spc="-35" dirty="0">
                <a:solidFill>
                  <a:srgbClr val="1F487C"/>
                </a:solidFill>
                <a:latin typeface="Arial"/>
                <a:cs typeface="Arial"/>
              </a:rPr>
              <a:t> </a:t>
            </a:r>
            <a:r>
              <a:rPr lang="en-US" sz="1400" dirty="0">
                <a:solidFill>
                  <a:srgbClr val="1F487C"/>
                </a:solidFill>
                <a:latin typeface="Arial"/>
                <a:cs typeface="Arial"/>
              </a:rPr>
              <a:t>Lightning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Distribution</a:t>
            </a:r>
            <a:r>
              <a:rPr lang="en-US" sz="1400" spc="-50" dirty="0">
                <a:solidFill>
                  <a:srgbClr val="1F487C"/>
                </a:solidFill>
                <a:latin typeface="Arial"/>
                <a:cs typeface="Arial"/>
              </a:rPr>
              <a:t> </a:t>
            </a:r>
            <a:r>
              <a:rPr lang="en-US" sz="1400" dirty="0">
                <a:solidFill>
                  <a:srgbClr val="1F487C"/>
                </a:solidFill>
                <a:latin typeface="Arial"/>
                <a:cs typeface="Arial"/>
              </a:rPr>
              <a:t>Panels,</a:t>
            </a:r>
            <a:r>
              <a:rPr lang="en-US" sz="1400" spc="365" dirty="0">
                <a:solidFill>
                  <a:srgbClr val="1F487C"/>
                </a:solidFill>
                <a:latin typeface="Arial"/>
                <a:cs typeface="Arial"/>
              </a:rPr>
              <a:t> </a:t>
            </a:r>
            <a:r>
              <a:rPr lang="en-US" sz="1400" dirty="0">
                <a:solidFill>
                  <a:srgbClr val="1F487C"/>
                </a:solidFill>
                <a:latin typeface="Arial"/>
                <a:cs typeface="Arial"/>
              </a:rPr>
              <a:t>MCC,</a:t>
            </a:r>
            <a:r>
              <a:rPr lang="en-US" sz="1400" spc="-30" dirty="0">
                <a:solidFill>
                  <a:srgbClr val="1F487C"/>
                </a:solidFill>
                <a:latin typeface="Arial"/>
                <a:cs typeface="Arial"/>
              </a:rPr>
              <a:t> </a:t>
            </a:r>
            <a:r>
              <a:rPr lang="en-US" sz="1400" spc="-10" dirty="0">
                <a:solidFill>
                  <a:srgbClr val="1F487C"/>
                </a:solidFill>
                <a:latin typeface="Arial"/>
                <a:cs typeface="Arial"/>
              </a:rPr>
              <a:t>Sub-</a:t>
            </a:r>
            <a:r>
              <a:rPr lang="en-US" sz="1400" dirty="0">
                <a:solidFill>
                  <a:srgbClr val="1F487C"/>
                </a:solidFill>
                <a:latin typeface="Arial"/>
                <a:cs typeface="Arial"/>
              </a:rPr>
              <a:t>distribution</a:t>
            </a:r>
            <a:r>
              <a:rPr lang="en-US" sz="1400" spc="-40" dirty="0">
                <a:solidFill>
                  <a:srgbClr val="1F487C"/>
                </a:solidFill>
                <a:latin typeface="Arial"/>
                <a:cs typeface="Arial"/>
              </a:rPr>
              <a:t> </a:t>
            </a:r>
            <a:r>
              <a:rPr lang="en-US" sz="1400" dirty="0">
                <a:solidFill>
                  <a:srgbClr val="1F487C"/>
                </a:solidFill>
                <a:latin typeface="Arial"/>
                <a:cs typeface="Arial"/>
              </a:rPr>
              <a:t>Panel</a:t>
            </a:r>
            <a:r>
              <a:rPr lang="en-US" sz="1400" spc="-45" dirty="0">
                <a:solidFill>
                  <a:srgbClr val="1F487C"/>
                </a:solidFill>
                <a:latin typeface="Arial"/>
                <a:cs typeface="Arial"/>
              </a:rPr>
              <a:t> </a:t>
            </a:r>
            <a:r>
              <a:rPr lang="en-US" sz="1400" dirty="0">
                <a:solidFill>
                  <a:srgbClr val="1F487C"/>
                </a:solidFill>
                <a:latin typeface="Arial"/>
                <a:cs typeface="Arial"/>
              </a:rPr>
              <a:t>Boards,</a:t>
            </a:r>
            <a:r>
              <a:rPr lang="en-US" sz="1400" spc="-40" dirty="0">
                <a:solidFill>
                  <a:srgbClr val="1F487C"/>
                </a:solidFill>
                <a:latin typeface="Arial"/>
                <a:cs typeface="Arial"/>
              </a:rPr>
              <a:t> </a:t>
            </a:r>
            <a:r>
              <a:rPr lang="en-US" sz="1400" dirty="0">
                <a:solidFill>
                  <a:srgbClr val="1F487C"/>
                </a:solidFill>
                <a:latin typeface="Arial"/>
                <a:cs typeface="Arial"/>
              </a:rPr>
              <a:t>Cable</a:t>
            </a:r>
            <a:r>
              <a:rPr lang="en-US" sz="1400" spc="-40" dirty="0">
                <a:solidFill>
                  <a:srgbClr val="1F487C"/>
                </a:solidFill>
                <a:latin typeface="Arial"/>
                <a:cs typeface="Arial"/>
              </a:rPr>
              <a:t> </a:t>
            </a:r>
            <a:r>
              <a:rPr lang="en-US" sz="1400" dirty="0">
                <a:solidFill>
                  <a:srgbClr val="1F487C"/>
                </a:solidFill>
                <a:latin typeface="Arial"/>
                <a:cs typeface="Arial"/>
              </a:rPr>
              <a:t>Trays,</a:t>
            </a:r>
            <a:r>
              <a:rPr lang="en-US" sz="1400" spc="-10" dirty="0">
                <a:solidFill>
                  <a:srgbClr val="1F487C"/>
                </a:solidFill>
                <a:latin typeface="Arial"/>
                <a:cs typeface="Arial"/>
              </a:rPr>
              <a:t> </a:t>
            </a:r>
            <a:r>
              <a:rPr lang="en-US" sz="1400" dirty="0">
                <a:solidFill>
                  <a:srgbClr val="1F487C"/>
                </a:solidFill>
                <a:latin typeface="Arial"/>
                <a:cs typeface="Arial"/>
              </a:rPr>
              <a:t>Cable</a:t>
            </a:r>
            <a:r>
              <a:rPr lang="en-US" sz="1400" spc="-45" dirty="0">
                <a:solidFill>
                  <a:srgbClr val="1F487C"/>
                </a:solidFill>
                <a:latin typeface="Arial"/>
                <a:cs typeface="Arial"/>
              </a:rPr>
              <a:t> </a:t>
            </a:r>
            <a:r>
              <a:rPr lang="en-US" sz="1400" spc="-10" dirty="0">
                <a:solidFill>
                  <a:srgbClr val="1F487C"/>
                </a:solidFill>
                <a:latin typeface="Arial"/>
                <a:cs typeface="Arial"/>
              </a:rPr>
              <a:t>Ladder, </a:t>
            </a:r>
            <a:r>
              <a:rPr lang="en-US" sz="1400" dirty="0">
                <a:solidFill>
                  <a:srgbClr val="1F487C"/>
                </a:solidFill>
                <a:latin typeface="Arial"/>
                <a:cs typeface="Arial"/>
              </a:rPr>
              <a:t>LV-</a:t>
            </a:r>
            <a:r>
              <a:rPr lang="en-US" sz="1400" spc="400" dirty="0">
                <a:solidFill>
                  <a:srgbClr val="1F487C"/>
                </a:solidFill>
                <a:latin typeface="Arial"/>
                <a:cs typeface="Arial"/>
              </a:rPr>
              <a:t> </a:t>
            </a:r>
            <a:r>
              <a:rPr lang="en-US" sz="1400" dirty="0">
                <a:solidFill>
                  <a:srgbClr val="1F487C"/>
                </a:solidFill>
                <a:latin typeface="Arial"/>
                <a:cs typeface="Arial"/>
              </a:rPr>
              <a:t>Cables,</a:t>
            </a:r>
            <a:r>
              <a:rPr lang="en-US" sz="1400" spc="-30" dirty="0">
                <a:solidFill>
                  <a:srgbClr val="1F487C"/>
                </a:solidFill>
                <a:latin typeface="Arial"/>
                <a:cs typeface="Arial"/>
              </a:rPr>
              <a:t> </a:t>
            </a:r>
            <a:r>
              <a:rPr lang="en-US" sz="1400" dirty="0">
                <a:solidFill>
                  <a:srgbClr val="1F487C"/>
                </a:solidFill>
                <a:latin typeface="Arial"/>
                <a:cs typeface="Arial"/>
              </a:rPr>
              <a:t>LC</a:t>
            </a:r>
            <a:r>
              <a:rPr lang="en-US" sz="1400" spc="-30" dirty="0">
                <a:solidFill>
                  <a:srgbClr val="1F487C"/>
                </a:solidFill>
                <a:latin typeface="Arial"/>
                <a:cs typeface="Arial"/>
              </a:rPr>
              <a:t> </a:t>
            </a:r>
            <a:r>
              <a:rPr lang="en-US" sz="1400" dirty="0">
                <a:solidFill>
                  <a:srgbClr val="1F487C"/>
                </a:solidFill>
                <a:latin typeface="Arial"/>
                <a:cs typeface="Arial"/>
              </a:rPr>
              <a:t>Cables,</a:t>
            </a:r>
            <a:r>
              <a:rPr lang="en-US" sz="1400" spc="-35" dirty="0">
                <a:solidFill>
                  <a:srgbClr val="1F487C"/>
                </a:solidFill>
                <a:latin typeface="Arial"/>
                <a:cs typeface="Arial"/>
              </a:rPr>
              <a:t> </a:t>
            </a:r>
            <a:r>
              <a:rPr lang="en-US" sz="1400" dirty="0">
                <a:solidFill>
                  <a:srgbClr val="1F487C"/>
                </a:solidFill>
                <a:latin typeface="Arial"/>
                <a:cs typeface="Arial"/>
              </a:rPr>
              <a:t>External</a:t>
            </a:r>
            <a:r>
              <a:rPr lang="en-US" sz="1400" spc="-15"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 Internal</a:t>
            </a:r>
            <a:r>
              <a:rPr lang="en-US" sz="1400" spc="-20"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a:t>
            </a:r>
            <a:r>
              <a:rPr lang="en-US" sz="1400" spc="430" dirty="0">
                <a:solidFill>
                  <a:srgbClr val="1F487C"/>
                </a:solidFill>
                <a:latin typeface="Arial"/>
                <a:cs typeface="Arial"/>
              </a:rPr>
              <a:t> </a:t>
            </a:r>
            <a:r>
              <a:rPr lang="en-US" sz="1400" dirty="0">
                <a:solidFill>
                  <a:srgbClr val="1F487C"/>
                </a:solidFill>
                <a:latin typeface="Arial"/>
                <a:cs typeface="Arial"/>
              </a:rPr>
              <a:t>Wiring</a:t>
            </a:r>
            <a:r>
              <a:rPr lang="en-US" sz="1400" spc="-40" dirty="0">
                <a:solidFill>
                  <a:srgbClr val="1F487C"/>
                </a:solidFill>
                <a:latin typeface="Arial"/>
                <a:cs typeface="Arial"/>
              </a:rPr>
              <a:t> </a:t>
            </a:r>
            <a:r>
              <a:rPr lang="en-US" sz="1400" dirty="0">
                <a:solidFill>
                  <a:srgbClr val="1F487C"/>
                </a:solidFill>
                <a:latin typeface="Arial"/>
                <a:cs typeface="Arial"/>
              </a:rPr>
              <a:t>Devices,</a:t>
            </a:r>
            <a:r>
              <a:rPr lang="en-US" sz="1400" spc="-40" dirty="0">
                <a:solidFill>
                  <a:srgbClr val="1F487C"/>
                </a:solidFill>
                <a:latin typeface="Arial"/>
                <a:cs typeface="Arial"/>
              </a:rPr>
              <a:t> </a:t>
            </a:r>
            <a:r>
              <a:rPr lang="en-US" sz="1400" dirty="0">
                <a:solidFill>
                  <a:srgbClr val="1F487C"/>
                </a:solidFill>
                <a:latin typeface="Arial"/>
                <a:cs typeface="Arial"/>
              </a:rPr>
              <a:t>Disconnect</a:t>
            </a:r>
            <a:r>
              <a:rPr lang="en-US" sz="1400" spc="-40" dirty="0">
                <a:solidFill>
                  <a:srgbClr val="1F487C"/>
                </a:solidFill>
                <a:latin typeface="Arial"/>
                <a:cs typeface="Arial"/>
              </a:rPr>
              <a:t> </a:t>
            </a:r>
            <a:r>
              <a:rPr lang="en-US" sz="1400" dirty="0">
                <a:solidFill>
                  <a:srgbClr val="1F487C"/>
                </a:solidFill>
                <a:latin typeface="Arial"/>
                <a:cs typeface="Arial"/>
              </a:rPr>
              <a:t>Switches,</a:t>
            </a:r>
            <a:r>
              <a:rPr lang="en-US" sz="1400" spc="-25" dirty="0">
                <a:solidFill>
                  <a:srgbClr val="1F487C"/>
                </a:solidFill>
                <a:latin typeface="Arial"/>
                <a:cs typeface="Arial"/>
              </a:rPr>
              <a:t> </a:t>
            </a:r>
            <a:r>
              <a:rPr lang="en-US" sz="1400" dirty="0">
                <a:solidFill>
                  <a:srgbClr val="1F487C"/>
                </a:solidFill>
                <a:latin typeface="Arial"/>
                <a:cs typeface="Arial"/>
              </a:rPr>
              <a:t>Fire</a:t>
            </a:r>
            <a:r>
              <a:rPr lang="en-US" sz="1400" spc="-20" dirty="0">
                <a:solidFill>
                  <a:srgbClr val="1F487C"/>
                </a:solidFill>
                <a:latin typeface="Arial"/>
                <a:cs typeface="Arial"/>
              </a:rPr>
              <a:t> </a:t>
            </a:r>
            <a:r>
              <a:rPr lang="en-US" sz="1400" dirty="0">
                <a:solidFill>
                  <a:srgbClr val="1F487C"/>
                </a:solidFill>
                <a:latin typeface="Arial"/>
                <a:cs typeface="Arial"/>
              </a:rPr>
              <a:t>Alarm</a:t>
            </a:r>
            <a:r>
              <a:rPr lang="en-US" sz="1400" spc="-30" dirty="0">
                <a:solidFill>
                  <a:srgbClr val="1F487C"/>
                </a:solidFill>
                <a:latin typeface="Arial"/>
                <a:cs typeface="Arial"/>
              </a:rPr>
              <a:t> </a:t>
            </a:r>
            <a:r>
              <a:rPr lang="en-US" sz="1400" spc="-10" dirty="0">
                <a:solidFill>
                  <a:srgbClr val="1F487C"/>
                </a:solidFill>
                <a:latin typeface="Arial"/>
                <a:cs typeface="Arial"/>
              </a:rPr>
              <a:t>System, </a:t>
            </a:r>
            <a:r>
              <a:rPr lang="en-US" sz="1400" dirty="0">
                <a:solidFill>
                  <a:srgbClr val="1F487C"/>
                </a:solidFill>
                <a:latin typeface="Arial"/>
                <a:cs typeface="Arial"/>
              </a:rPr>
              <a:t>Telephone</a:t>
            </a:r>
            <a:r>
              <a:rPr lang="en-US" sz="1400" spc="-35" dirty="0">
                <a:solidFill>
                  <a:srgbClr val="1F487C"/>
                </a:solidFill>
                <a:latin typeface="Arial"/>
                <a:cs typeface="Arial"/>
              </a:rPr>
              <a:t> </a:t>
            </a:r>
            <a:r>
              <a:rPr lang="en-US" sz="1400" dirty="0">
                <a:solidFill>
                  <a:srgbClr val="1F487C"/>
                </a:solidFill>
                <a:latin typeface="Arial"/>
                <a:cs typeface="Arial"/>
              </a:rPr>
              <a:t>&amp;</a:t>
            </a:r>
            <a:r>
              <a:rPr lang="en-US" sz="1400" spc="385" dirty="0">
                <a:solidFill>
                  <a:srgbClr val="1F487C"/>
                </a:solidFill>
                <a:latin typeface="Arial"/>
                <a:cs typeface="Arial"/>
              </a:rPr>
              <a:t> </a:t>
            </a:r>
            <a:r>
              <a:rPr lang="en-US" sz="1400" dirty="0">
                <a:solidFill>
                  <a:srgbClr val="1F487C"/>
                </a:solidFill>
                <a:latin typeface="Arial"/>
                <a:cs typeface="Arial"/>
              </a:rPr>
              <a:t>Data</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Public</a:t>
            </a:r>
            <a:r>
              <a:rPr lang="en-US" sz="1400" spc="-50" dirty="0">
                <a:solidFill>
                  <a:srgbClr val="1F487C"/>
                </a:solidFill>
                <a:latin typeface="Arial"/>
                <a:cs typeface="Arial"/>
              </a:rPr>
              <a:t> </a:t>
            </a:r>
            <a:r>
              <a:rPr lang="en-US" sz="1400" dirty="0">
                <a:solidFill>
                  <a:srgbClr val="1F487C"/>
                </a:solidFill>
                <a:latin typeface="Arial"/>
                <a:cs typeface="Arial"/>
              </a:rPr>
              <a:t>Address</a:t>
            </a:r>
            <a:r>
              <a:rPr lang="en-US" sz="1400" spc="-3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Access</a:t>
            </a:r>
            <a:r>
              <a:rPr lang="en-US" sz="1400" spc="-45" dirty="0">
                <a:solidFill>
                  <a:srgbClr val="1F487C"/>
                </a:solidFill>
                <a:latin typeface="Arial"/>
                <a:cs typeface="Arial"/>
              </a:rPr>
              <a:t> </a:t>
            </a:r>
            <a:r>
              <a:rPr lang="en-US" sz="1400" dirty="0">
                <a:solidFill>
                  <a:srgbClr val="1F487C"/>
                </a:solidFill>
                <a:latin typeface="Arial"/>
                <a:cs typeface="Arial"/>
              </a:rPr>
              <a:t>Control</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CCTV</a:t>
            </a:r>
            <a:r>
              <a:rPr lang="en-US" sz="1400" spc="385" dirty="0">
                <a:solidFill>
                  <a:srgbClr val="1F487C"/>
                </a:solidFill>
                <a:latin typeface="Arial"/>
                <a:cs typeface="Arial"/>
              </a:rPr>
              <a:t> </a:t>
            </a:r>
            <a:r>
              <a:rPr lang="en-US" sz="1400" spc="-10" dirty="0">
                <a:solidFill>
                  <a:srgbClr val="1F487C"/>
                </a:solidFill>
                <a:latin typeface="Arial"/>
                <a:cs typeface="Arial"/>
              </a:rPr>
              <a:t>System.</a:t>
            </a:r>
            <a:endParaRPr lang="en-US" sz="1400" dirty="0">
              <a:latin typeface="Arial"/>
              <a:cs typeface="Arial"/>
            </a:endParaRPr>
          </a:p>
          <a:p>
            <a:pPr>
              <a:lnSpc>
                <a:spcPct val="100000"/>
              </a:lnSpc>
              <a:spcBef>
                <a:spcPts val="80"/>
              </a:spcBef>
            </a:pPr>
            <a:endParaRPr lang="en-US" sz="1400" dirty="0">
              <a:latin typeface="Arial"/>
              <a:cs typeface="Arial"/>
            </a:endParaRPr>
          </a:p>
          <a:p>
            <a:pPr marL="12700" marR="5080" algn="just">
              <a:lnSpc>
                <a:spcPct val="100000"/>
              </a:lnSpc>
            </a:pPr>
            <a:r>
              <a:rPr lang="en-US" sz="1400" dirty="0">
                <a:solidFill>
                  <a:srgbClr val="1F487C"/>
                </a:solidFill>
                <a:latin typeface="Arial"/>
                <a:cs typeface="Arial"/>
              </a:rPr>
              <a:t>Mechanical Works: Fire</a:t>
            </a:r>
            <a:r>
              <a:rPr lang="en-US" sz="1400" spc="-35" dirty="0">
                <a:solidFill>
                  <a:srgbClr val="1F487C"/>
                </a:solidFill>
                <a:latin typeface="Arial"/>
                <a:cs typeface="Arial"/>
              </a:rPr>
              <a:t> </a:t>
            </a:r>
            <a:r>
              <a:rPr lang="en-US" sz="1400" dirty="0">
                <a:solidFill>
                  <a:srgbClr val="1F487C"/>
                </a:solidFill>
                <a:latin typeface="Arial"/>
                <a:cs typeface="Arial"/>
              </a:rPr>
              <a:t>Fighting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5" dirty="0">
                <a:solidFill>
                  <a:srgbClr val="1F487C"/>
                </a:solidFill>
                <a:latin typeface="Arial"/>
                <a:cs typeface="Arial"/>
              </a:rPr>
              <a:t> </a:t>
            </a:r>
            <a:r>
              <a:rPr lang="en-US" sz="1400" dirty="0">
                <a:solidFill>
                  <a:srgbClr val="1F487C"/>
                </a:solidFill>
                <a:latin typeface="Arial"/>
                <a:cs typeface="Arial"/>
              </a:rPr>
              <a:t>&amp;</a:t>
            </a:r>
            <a:r>
              <a:rPr lang="en-US" sz="1400" spc="-45" dirty="0">
                <a:solidFill>
                  <a:srgbClr val="1F487C"/>
                </a:solidFill>
                <a:latin typeface="Arial"/>
                <a:cs typeface="Arial"/>
              </a:rPr>
              <a:t> </a:t>
            </a:r>
            <a:r>
              <a:rPr lang="en-US" sz="1400" dirty="0">
                <a:solidFill>
                  <a:srgbClr val="1F487C"/>
                </a:solidFill>
                <a:latin typeface="Arial"/>
                <a:cs typeface="Arial"/>
              </a:rPr>
              <a:t>Plumbing:</a:t>
            </a:r>
            <a:r>
              <a:rPr lang="en-US" sz="1400" spc="-4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 Supply</a:t>
            </a:r>
            <a:r>
              <a:rPr lang="en-US" sz="1400" spc="-50" dirty="0">
                <a:solidFill>
                  <a:srgbClr val="1F487C"/>
                </a:solidFill>
                <a:latin typeface="Arial"/>
                <a:cs typeface="Arial"/>
              </a:rPr>
              <a:t> </a:t>
            </a:r>
            <a:r>
              <a:rPr lang="en-US" sz="1400" dirty="0">
                <a:solidFill>
                  <a:srgbClr val="1F487C"/>
                </a:solidFill>
                <a:latin typeface="Arial"/>
                <a:cs typeface="Arial"/>
              </a:rPr>
              <a:t>and</a:t>
            </a:r>
            <a:r>
              <a:rPr lang="en-US" sz="1400" spc="-25" dirty="0">
                <a:solidFill>
                  <a:srgbClr val="1F487C"/>
                </a:solidFill>
                <a:latin typeface="Arial"/>
                <a:cs typeface="Arial"/>
              </a:rPr>
              <a:t> </a:t>
            </a:r>
            <a:r>
              <a:rPr lang="en-US" sz="1400" dirty="0">
                <a:solidFill>
                  <a:srgbClr val="1F487C"/>
                </a:solidFill>
                <a:latin typeface="Arial"/>
                <a:cs typeface="Arial"/>
              </a:rPr>
              <a:t>Installation</a:t>
            </a:r>
            <a:r>
              <a:rPr lang="en-US" sz="1400" spc="-40" dirty="0">
                <a:solidFill>
                  <a:srgbClr val="1F487C"/>
                </a:solidFill>
                <a:latin typeface="Arial"/>
                <a:cs typeface="Arial"/>
              </a:rPr>
              <a:t> </a:t>
            </a:r>
            <a:r>
              <a:rPr lang="en-US" sz="1400" dirty="0">
                <a:solidFill>
                  <a:srgbClr val="1F487C"/>
                </a:solidFill>
                <a:latin typeface="Arial"/>
                <a:cs typeface="Arial"/>
              </a:rPr>
              <a:t>of</a:t>
            </a:r>
            <a:r>
              <a:rPr lang="en-US" sz="1400" spc="-2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0" dirty="0">
                <a:solidFill>
                  <a:srgbClr val="1F487C"/>
                </a:solidFill>
                <a:latin typeface="Arial"/>
                <a:cs typeface="Arial"/>
              </a:rPr>
              <a:t> </a:t>
            </a:r>
            <a:r>
              <a:rPr lang="en-US" sz="1400" dirty="0">
                <a:solidFill>
                  <a:srgbClr val="1F487C"/>
                </a:solidFill>
                <a:latin typeface="Arial"/>
                <a:cs typeface="Arial"/>
              </a:rPr>
              <a:t>including</a:t>
            </a:r>
            <a:r>
              <a:rPr lang="en-US" sz="1400" spc="-50" dirty="0">
                <a:solidFill>
                  <a:srgbClr val="1F487C"/>
                </a:solidFill>
                <a:latin typeface="Arial"/>
                <a:cs typeface="Arial"/>
              </a:rPr>
              <a:t> </a:t>
            </a:r>
            <a:r>
              <a:rPr lang="en-US" sz="1400" spc="-20" dirty="0">
                <a:solidFill>
                  <a:srgbClr val="1F487C"/>
                </a:solidFill>
                <a:latin typeface="Arial"/>
                <a:cs typeface="Arial"/>
              </a:rPr>
              <a:t>PACU </a:t>
            </a:r>
            <a:r>
              <a:rPr lang="en-US" sz="1400" dirty="0">
                <a:solidFill>
                  <a:srgbClr val="1F487C"/>
                </a:solidFill>
                <a:latin typeface="Arial"/>
                <a:cs typeface="Arial"/>
              </a:rPr>
              <a:t>and</a:t>
            </a:r>
            <a:r>
              <a:rPr lang="en-US" sz="1400" spc="-30" dirty="0">
                <a:solidFill>
                  <a:srgbClr val="1F487C"/>
                </a:solidFill>
                <a:latin typeface="Arial"/>
                <a:cs typeface="Arial"/>
              </a:rPr>
              <a:t> </a:t>
            </a:r>
            <a:r>
              <a:rPr lang="en-US" sz="1400" dirty="0">
                <a:solidFill>
                  <a:srgbClr val="1F487C"/>
                </a:solidFill>
                <a:latin typeface="Arial"/>
                <a:cs typeface="Arial"/>
              </a:rPr>
              <a:t>Duct</a:t>
            </a:r>
            <a:r>
              <a:rPr lang="en-US" sz="1400" spc="-15" dirty="0">
                <a:solidFill>
                  <a:srgbClr val="1F487C"/>
                </a:solidFill>
                <a:latin typeface="Arial"/>
                <a:cs typeface="Arial"/>
              </a:rPr>
              <a:t> </a:t>
            </a:r>
            <a:r>
              <a:rPr lang="en-US" sz="1400" dirty="0">
                <a:solidFill>
                  <a:srgbClr val="1F487C"/>
                </a:solidFill>
                <a:latin typeface="Arial"/>
                <a:cs typeface="Arial"/>
              </a:rPr>
              <a:t>work.</a:t>
            </a:r>
            <a:r>
              <a:rPr lang="en-US" sz="1400" spc="-10" dirty="0">
                <a:solidFill>
                  <a:srgbClr val="1F487C"/>
                </a:solidFill>
                <a:latin typeface="Arial"/>
                <a:cs typeface="Arial"/>
              </a:rPr>
              <a:t> </a:t>
            </a:r>
            <a:endParaRPr lang="en-US" sz="1400" dirty="0">
              <a:latin typeface="Arial"/>
              <a:cs typeface="Arial"/>
            </a:endParaRPr>
          </a:p>
        </p:txBody>
      </p:sp>
      <p:sp>
        <p:nvSpPr>
          <p:cNvPr id="15" name="object 12">
            <a:extLst>
              <a:ext uri="{FF2B5EF4-FFF2-40B4-BE49-F238E27FC236}">
                <a16:creationId xmlns:a16="http://schemas.microsoft.com/office/drawing/2014/main" id="{811D1D48-B48D-47F0-BCEA-A6534238F1F1}"/>
              </a:ext>
            </a:extLst>
          </p:cNvPr>
          <p:cNvSpPr txBox="1"/>
          <p:nvPr/>
        </p:nvSpPr>
        <p:spPr>
          <a:xfrm>
            <a:off x="2146172" y="1919096"/>
            <a:ext cx="3666186"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lang="en-US" sz="1500" dirty="0">
                <a:solidFill>
                  <a:srgbClr val="203467"/>
                </a:solidFill>
                <a:latin typeface="Arial"/>
                <a:cs typeface="Arial"/>
              </a:rPr>
              <a:t>  RED SEA</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10" dirty="0">
                <a:solidFill>
                  <a:srgbClr val="203467"/>
                </a:solidFill>
                <a:latin typeface="Arial"/>
                <a:cs typeface="Arial"/>
              </a:rPr>
              <a:t>First Gulf Contracting Co</a:t>
            </a:r>
            <a:r>
              <a:rPr lang="en-US" sz="1500" spc="405" dirty="0">
                <a:solidFill>
                  <a:srgbClr val="203467"/>
                </a:solidFill>
                <a:latin typeface="Arial"/>
                <a:cs typeface="Arial"/>
              </a:rPr>
              <a:t>.</a:t>
            </a:r>
            <a:r>
              <a:rPr lang="en-US" sz="1500" spc="-10" dirty="0">
                <a:solidFill>
                  <a:srgbClr val="203467"/>
                </a:solidFill>
                <a:latin typeface="Arial"/>
                <a:cs typeface="Arial"/>
              </a:rPr>
              <a:t>(FGC</a:t>
            </a:r>
            <a:r>
              <a:rPr lang="en-US" sz="1500" spc="405" dirty="0">
                <a:solidFill>
                  <a:srgbClr val="203467"/>
                </a:solidFill>
                <a:latin typeface="Arial"/>
                <a:cs typeface="Arial"/>
              </a:rPr>
              <a:t>) </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err="1">
                <a:solidFill>
                  <a:srgbClr val="203467"/>
                </a:solidFill>
                <a:latin typeface="Arial"/>
                <a:cs typeface="Arial"/>
              </a:rPr>
              <a:t>Umluj</a:t>
            </a:r>
            <a:endParaRPr sz="1500" dirty="0">
              <a:latin typeface="Arial"/>
              <a:cs typeface="Arial"/>
            </a:endParaRPr>
          </a:p>
          <a:p>
            <a:pPr marL="12700">
              <a:spcBef>
                <a:spcPts val="409"/>
              </a:spcBef>
            </a:pPr>
            <a:r>
              <a:rPr sz="1500" spc="-10" dirty="0">
                <a:solidFill>
                  <a:srgbClr val="203467"/>
                </a:solidFill>
                <a:latin typeface="Arial"/>
                <a:cs typeface="Arial"/>
              </a:rPr>
              <a:t>:</a:t>
            </a:r>
            <a:r>
              <a:rPr lang="en-US" sz="1500" spc="-10" dirty="0">
                <a:solidFill>
                  <a:srgbClr val="203467"/>
                </a:solidFill>
                <a:latin typeface="Arial"/>
                <a:cs typeface="Arial"/>
              </a:rPr>
              <a:t>  HE1 at </a:t>
            </a:r>
            <a:r>
              <a:rPr lang="en-US" sz="1500" spc="-10" dirty="0" err="1">
                <a:solidFill>
                  <a:srgbClr val="203467"/>
                </a:solidFill>
                <a:latin typeface="Arial"/>
                <a:cs typeface="Arial"/>
              </a:rPr>
              <a:t>Shoura</a:t>
            </a:r>
            <a:r>
              <a:rPr lang="en-US" sz="1500" spc="-10" dirty="0">
                <a:solidFill>
                  <a:srgbClr val="203467"/>
                </a:solidFill>
                <a:latin typeface="Arial"/>
                <a:cs typeface="Arial"/>
              </a:rPr>
              <a:t> Island </a:t>
            </a:r>
          </a:p>
          <a:p>
            <a:pPr marL="12700">
              <a:spcBef>
                <a:spcPts val="395"/>
              </a:spcBef>
            </a:pPr>
            <a:r>
              <a:rPr lang="en-US" sz="1500" spc="395" dirty="0">
                <a:solidFill>
                  <a:srgbClr val="203467"/>
                </a:solidFill>
                <a:latin typeface="Arial"/>
                <a:cs typeface="Arial"/>
              </a:rPr>
              <a:t>: </a:t>
            </a:r>
            <a:r>
              <a:rPr lang="en-US" sz="1500" spc="-10" dirty="0">
                <a:solidFill>
                  <a:srgbClr val="203467"/>
                </a:solidFill>
                <a:latin typeface="Arial"/>
                <a:cs typeface="Arial"/>
              </a:rPr>
              <a:t>Hotels and Resorts </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10" dirty="0">
                <a:solidFill>
                  <a:srgbClr val="203467"/>
                </a:solidFill>
                <a:latin typeface="Arial"/>
                <a:cs typeface="Arial"/>
              </a:rPr>
              <a:t>1 year</a:t>
            </a:r>
          </a:p>
        </p:txBody>
      </p:sp>
      <p:pic>
        <p:nvPicPr>
          <p:cNvPr id="19" name="Picture 18">
            <a:extLst>
              <a:ext uri="{FF2B5EF4-FFF2-40B4-BE49-F238E27FC236}">
                <a16:creationId xmlns:a16="http://schemas.microsoft.com/office/drawing/2014/main" id="{8B336971-CC19-47DF-AD80-091BB1FAFF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4638" y="1113491"/>
            <a:ext cx="4314002" cy="3005107"/>
          </a:xfrm>
          <a:prstGeom prst="rect">
            <a:avLst/>
          </a:prstGeom>
        </p:spPr>
      </p:pic>
      <p:pic>
        <p:nvPicPr>
          <p:cNvPr id="24" name="Picture 23">
            <a:extLst>
              <a:ext uri="{FF2B5EF4-FFF2-40B4-BE49-F238E27FC236}">
                <a16:creationId xmlns:a16="http://schemas.microsoft.com/office/drawing/2014/main" id="{93E4C0AF-D5BC-45A4-A529-8DE62195B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295924" y="4155097"/>
            <a:ext cx="4312716" cy="3179152"/>
          </a:xfrm>
          <a:prstGeom prst="rect">
            <a:avLst/>
          </a:prstGeom>
        </p:spPr>
      </p:pic>
      <p:pic>
        <p:nvPicPr>
          <p:cNvPr id="26" name="Picture 25">
            <a:extLst>
              <a:ext uri="{FF2B5EF4-FFF2-40B4-BE49-F238E27FC236}">
                <a16:creationId xmlns:a16="http://schemas.microsoft.com/office/drawing/2014/main" id="{3F7B557E-8BD2-495D-9785-77A71CE6B3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9099" y="1122217"/>
            <a:ext cx="3747741" cy="6194749"/>
          </a:xfrm>
          <a:prstGeom prst="rect">
            <a:avLst/>
          </a:prstGeom>
        </p:spPr>
      </p:pic>
    </p:spTree>
    <p:extLst>
      <p:ext uri="{BB962C8B-B14F-4D97-AF65-F5344CB8AC3E}">
        <p14:creationId xmlns:p14="http://schemas.microsoft.com/office/powerpoint/2010/main" val="259195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3" name="object 9">
            <a:extLst>
              <a:ext uri="{FF2B5EF4-FFF2-40B4-BE49-F238E27FC236}">
                <a16:creationId xmlns:a16="http://schemas.microsoft.com/office/drawing/2014/main" id="{77CEAF5B-42B3-45A7-B940-FB63A7080657}"/>
              </a:ext>
            </a:extLst>
          </p:cNvPr>
          <p:cNvSpPr txBox="1"/>
          <p:nvPr/>
        </p:nvSpPr>
        <p:spPr>
          <a:xfrm>
            <a:off x="465530" y="1943989"/>
            <a:ext cx="1680641" cy="1675843"/>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a:t>
            </a:r>
            <a:endParaRPr lang="en-US" sz="1500" spc="-10" dirty="0">
              <a:solidFill>
                <a:srgbClr val="203467"/>
              </a:solidFill>
              <a:latin typeface="Arial"/>
              <a:cs typeface="Arial"/>
            </a:endParaRPr>
          </a:p>
          <a:p>
            <a:pPr marL="12700" marR="337820">
              <a:lnSpc>
                <a:spcPct val="122000"/>
              </a:lnSpc>
            </a:pPr>
            <a:r>
              <a:rPr lang="en-IN" sz="1500" spc="-10" dirty="0">
                <a:solidFill>
                  <a:srgbClr val="203467"/>
                </a:solidFill>
                <a:latin typeface="Arial"/>
                <a:cs typeface="Arial"/>
              </a:rPr>
              <a:t>Project Type</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lang="en-US" sz="1500" spc="-10" dirty="0">
              <a:solidFill>
                <a:srgbClr val="203467"/>
              </a:solidFill>
              <a:latin typeface="Arial"/>
              <a:cs typeface="Arial"/>
            </a:endParaRPr>
          </a:p>
        </p:txBody>
      </p:sp>
      <p:sp>
        <p:nvSpPr>
          <p:cNvPr id="14" name="object 11">
            <a:extLst>
              <a:ext uri="{FF2B5EF4-FFF2-40B4-BE49-F238E27FC236}">
                <a16:creationId xmlns:a16="http://schemas.microsoft.com/office/drawing/2014/main" id="{01C72502-C846-49DB-82D7-7EF8FD875CAB}"/>
              </a:ext>
            </a:extLst>
          </p:cNvPr>
          <p:cNvSpPr txBox="1"/>
          <p:nvPr/>
        </p:nvSpPr>
        <p:spPr>
          <a:xfrm>
            <a:off x="542177" y="7364337"/>
            <a:ext cx="13037599" cy="2451312"/>
          </a:xfrm>
          <a:prstGeom prst="rect">
            <a:avLst/>
          </a:prstGeom>
        </p:spPr>
        <p:txBody>
          <a:bodyPr vert="horz" wrap="square" lIns="0" tIns="12065" rIns="0" bIns="0" rtlCol="0">
            <a:spAutoFit/>
          </a:bodyPr>
          <a:lstStyle/>
          <a:p>
            <a:pPr algn="l"/>
            <a:r>
              <a:rPr sz="1500" dirty="0">
                <a:solidFill>
                  <a:srgbClr val="1F487C"/>
                </a:solidFill>
                <a:latin typeface="Arial"/>
                <a:cs typeface="Arial"/>
              </a:rPr>
              <a:t>Scope</a:t>
            </a:r>
            <a:r>
              <a:rPr sz="1500" spc="-40" dirty="0">
                <a:solidFill>
                  <a:srgbClr val="1F487C"/>
                </a:solidFill>
                <a:latin typeface="Arial"/>
                <a:cs typeface="Arial"/>
              </a:rPr>
              <a:t> </a:t>
            </a:r>
            <a:r>
              <a:rPr sz="1500" dirty="0">
                <a:solidFill>
                  <a:srgbClr val="1F487C"/>
                </a:solidFill>
                <a:latin typeface="Arial"/>
                <a:cs typeface="Arial"/>
              </a:rPr>
              <a:t>of</a:t>
            </a:r>
            <a:r>
              <a:rPr sz="1500" spc="-25" dirty="0">
                <a:solidFill>
                  <a:srgbClr val="1F487C"/>
                </a:solidFill>
                <a:latin typeface="Arial"/>
                <a:cs typeface="Arial"/>
              </a:rPr>
              <a:t> </a:t>
            </a:r>
            <a:r>
              <a:rPr sz="1500" dirty="0">
                <a:solidFill>
                  <a:srgbClr val="1F487C"/>
                </a:solidFill>
                <a:latin typeface="Arial"/>
                <a:cs typeface="Arial"/>
              </a:rPr>
              <a:t>Work:</a:t>
            </a:r>
            <a:r>
              <a:rPr sz="1500" spc="-25" dirty="0">
                <a:solidFill>
                  <a:srgbClr val="1F487C"/>
                </a:solidFill>
                <a:latin typeface="Arial"/>
                <a:cs typeface="Arial"/>
              </a:rPr>
              <a:t> </a:t>
            </a:r>
            <a:endParaRPr lang="en-US" sz="1500" spc="-25" dirty="0">
              <a:solidFill>
                <a:srgbClr val="1F487C"/>
              </a:solidFill>
              <a:latin typeface="Arial"/>
              <a:cs typeface="Arial"/>
            </a:endParaRPr>
          </a:p>
          <a:p>
            <a:pPr algn="l"/>
            <a:endParaRPr lang="en-US" sz="1500" b="0" i="0" u="none" strike="noStrike" baseline="0" dirty="0">
              <a:solidFill>
                <a:srgbClr val="000000"/>
              </a:solidFill>
              <a:latin typeface="Times New Roman" panose="02020603050405020304" pitchFamily="18" charset="0"/>
            </a:endParaRPr>
          </a:p>
          <a:p>
            <a:pPr marL="12700" algn="just">
              <a:lnSpc>
                <a:spcPct val="100000"/>
              </a:lnSpc>
              <a:spcBef>
                <a:spcPts val="95"/>
              </a:spcBef>
            </a:pPr>
            <a:r>
              <a:rPr lang="en-US" sz="1400" dirty="0">
                <a:solidFill>
                  <a:srgbClr val="1F487C"/>
                </a:solidFill>
                <a:latin typeface="Arial"/>
                <a:cs typeface="Arial"/>
              </a:rPr>
              <a:t>Scope</a:t>
            </a:r>
            <a:r>
              <a:rPr lang="en-US" sz="1400" spc="-40" dirty="0">
                <a:solidFill>
                  <a:srgbClr val="1F487C"/>
                </a:solidFill>
                <a:latin typeface="Arial"/>
                <a:cs typeface="Arial"/>
              </a:rPr>
              <a:t> </a:t>
            </a:r>
            <a:r>
              <a:rPr lang="en-US" sz="1400" dirty="0">
                <a:solidFill>
                  <a:srgbClr val="1F487C"/>
                </a:solidFill>
                <a:latin typeface="Arial"/>
                <a:cs typeface="Arial"/>
              </a:rPr>
              <a:t>of</a:t>
            </a:r>
            <a:r>
              <a:rPr lang="en-US" sz="1400" spc="-25" dirty="0">
                <a:solidFill>
                  <a:srgbClr val="1F487C"/>
                </a:solidFill>
                <a:latin typeface="Arial"/>
                <a:cs typeface="Arial"/>
              </a:rPr>
              <a:t> </a:t>
            </a:r>
            <a:r>
              <a:rPr lang="en-US" sz="1400" dirty="0">
                <a:solidFill>
                  <a:srgbClr val="1F487C"/>
                </a:solidFill>
                <a:latin typeface="Arial"/>
                <a:cs typeface="Arial"/>
              </a:rPr>
              <a:t>Work:</a:t>
            </a:r>
            <a:r>
              <a:rPr lang="en-US" sz="1400" spc="-25" dirty="0">
                <a:solidFill>
                  <a:srgbClr val="1F487C"/>
                </a:solidFill>
                <a:latin typeface="Arial"/>
                <a:cs typeface="Arial"/>
              </a:rPr>
              <a:t> </a:t>
            </a:r>
            <a:r>
              <a:rPr lang="en-US" sz="1400" dirty="0">
                <a:solidFill>
                  <a:srgbClr val="1F487C"/>
                </a:solidFill>
                <a:latin typeface="Arial"/>
                <a:cs typeface="Arial"/>
              </a:rPr>
              <a:t>Supply,</a:t>
            </a:r>
            <a:r>
              <a:rPr lang="en-US" sz="1400" spc="-25" dirty="0">
                <a:solidFill>
                  <a:srgbClr val="1F487C"/>
                </a:solidFill>
                <a:latin typeface="Arial"/>
                <a:cs typeface="Arial"/>
              </a:rPr>
              <a:t> </a:t>
            </a:r>
            <a:r>
              <a:rPr lang="en-US" sz="1400" dirty="0">
                <a:solidFill>
                  <a:srgbClr val="1F487C"/>
                </a:solidFill>
                <a:latin typeface="Arial"/>
                <a:cs typeface="Arial"/>
              </a:rPr>
              <a:t>Install,</a:t>
            </a:r>
            <a:r>
              <a:rPr lang="en-US" sz="1400" spc="-30" dirty="0">
                <a:solidFill>
                  <a:srgbClr val="1F487C"/>
                </a:solidFill>
                <a:latin typeface="Arial"/>
                <a:cs typeface="Arial"/>
              </a:rPr>
              <a:t> </a:t>
            </a:r>
            <a:r>
              <a:rPr lang="en-US" sz="1400" dirty="0">
                <a:solidFill>
                  <a:srgbClr val="1F487C"/>
                </a:solidFill>
                <a:latin typeface="Arial"/>
                <a:cs typeface="Arial"/>
              </a:rPr>
              <a:t>Testing</a:t>
            </a:r>
            <a:r>
              <a:rPr lang="en-US" sz="1400" spc="-30" dirty="0">
                <a:solidFill>
                  <a:srgbClr val="1F487C"/>
                </a:solidFill>
                <a:latin typeface="Arial"/>
                <a:cs typeface="Arial"/>
              </a:rPr>
              <a:t> </a:t>
            </a:r>
            <a:r>
              <a:rPr lang="en-US" sz="1400" dirty="0">
                <a:solidFill>
                  <a:srgbClr val="1F487C"/>
                </a:solidFill>
                <a:latin typeface="Arial"/>
                <a:cs typeface="Arial"/>
              </a:rPr>
              <a:t>&amp;</a:t>
            </a:r>
            <a:r>
              <a:rPr lang="en-US" sz="1400" spc="-35" dirty="0">
                <a:solidFill>
                  <a:srgbClr val="1F487C"/>
                </a:solidFill>
                <a:latin typeface="Arial"/>
                <a:cs typeface="Arial"/>
              </a:rPr>
              <a:t> </a:t>
            </a:r>
            <a:r>
              <a:rPr lang="en-US" sz="1400" spc="-10" dirty="0">
                <a:solidFill>
                  <a:srgbClr val="1F487C"/>
                </a:solidFill>
                <a:latin typeface="Arial"/>
                <a:cs typeface="Arial"/>
              </a:rPr>
              <a:t>Commissioning of Mechanical and Electrical Services at MENA Sea Port Project.</a:t>
            </a:r>
            <a:endParaRPr lang="en-US" sz="1400" dirty="0">
              <a:latin typeface="Arial"/>
              <a:cs typeface="Arial"/>
            </a:endParaRPr>
          </a:p>
          <a:p>
            <a:pPr>
              <a:lnSpc>
                <a:spcPct val="100000"/>
              </a:lnSpc>
              <a:spcBef>
                <a:spcPts val="80"/>
              </a:spcBef>
            </a:pPr>
            <a:endParaRPr lang="en-US" sz="1400" dirty="0">
              <a:latin typeface="Arial"/>
              <a:cs typeface="Arial"/>
            </a:endParaRPr>
          </a:p>
          <a:p>
            <a:pPr marL="12700" marR="523875" algn="just">
              <a:lnSpc>
                <a:spcPct val="100000"/>
              </a:lnSpc>
            </a:pPr>
            <a:r>
              <a:rPr lang="en-US" sz="1400" dirty="0">
                <a:solidFill>
                  <a:srgbClr val="1F487C"/>
                </a:solidFill>
                <a:latin typeface="Arial"/>
                <a:cs typeface="Arial"/>
              </a:rPr>
              <a:t>Electrical</a:t>
            </a:r>
            <a:r>
              <a:rPr lang="en-US" sz="1400" spc="-60" dirty="0">
                <a:solidFill>
                  <a:srgbClr val="1F487C"/>
                </a:solidFill>
                <a:latin typeface="Arial"/>
                <a:cs typeface="Arial"/>
              </a:rPr>
              <a:t> </a:t>
            </a:r>
            <a:r>
              <a:rPr lang="en-US" sz="1400" dirty="0">
                <a:solidFill>
                  <a:srgbClr val="1F487C"/>
                </a:solidFill>
                <a:latin typeface="Arial"/>
                <a:cs typeface="Arial"/>
              </a:rPr>
              <a:t>Works:</a:t>
            </a:r>
            <a:r>
              <a:rPr lang="en-US" sz="1400" spc="-30" dirty="0">
                <a:solidFill>
                  <a:srgbClr val="1F487C"/>
                </a:solidFill>
                <a:latin typeface="Arial"/>
                <a:cs typeface="Arial"/>
              </a:rPr>
              <a:t> Installation of RMUs and its Termination and Testing and Commissioning.</a:t>
            </a:r>
          </a:p>
          <a:p>
            <a:pPr marL="12700" marR="523875" algn="just">
              <a:lnSpc>
                <a:spcPct val="100000"/>
              </a:lnSpc>
            </a:pPr>
            <a:r>
              <a:rPr lang="en-US" sz="1400" dirty="0">
                <a:solidFill>
                  <a:srgbClr val="1F487C"/>
                </a:solidFill>
                <a:latin typeface="Arial"/>
                <a:cs typeface="Arial"/>
              </a:rPr>
              <a:t>Installation</a:t>
            </a:r>
            <a:r>
              <a:rPr lang="en-US" sz="1400" spc="-45" dirty="0">
                <a:solidFill>
                  <a:srgbClr val="1F487C"/>
                </a:solidFill>
                <a:latin typeface="Arial"/>
                <a:cs typeface="Arial"/>
              </a:rPr>
              <a:t> </a:t>
            </a:r>
            <a:r>
              <a:rPr lang="en-US" sz="1400" dirty="0">
                <a:solidFill>
                  <a:srgbClr val="1F487C"/>
                </a:solidFill>
                <a:latin typeface="Arial"/>
                <a:cs typeface="Arial"/>
              </a:rPr>
              <a:t>of</a:t>
            </a:r>
            <a:r>
              <a:rPr lang="en-US" sz="1400" spc="-35" dirty="0">
                <a:solidFill>
                  <a:srgbClr val="1F487C"/>
                </a:solidFill>
                <a:latin typeface="Arial"/>
                <a:cs typeface="Arial"/>
              </a:rPr>
              <a:t> </a:t>
            </a:r>
            <a:r>
              <a:rPr lang="en-US" sz="1400" dirty="0">
                <a:solidFill>
                  <a:srgbClr val="1F487C"/>
                </a:solidFill>
                <a:latin typeface="Arial"/>
                <a:cs typeface="Arial"/>
              </a:rPr>
              <a:t>Lightning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Distribution</a:t>
            </a:r>
            <a:r>
              <a:rPr lang="en-US" sz="1400" spc="-50" dirty="0">
                <a:solidFill>
                  <a:srgbClr val="1F487C"/>
                </a:solidFill>
                <a:latin typeface="Arial"/>
                <a:cs typeface="Arial"/>
              </a:rPr>
              <a:t> </a:t>
            </a:r>
            <a:r>
              <a:rPr lang="en-US" sz="1400" dirty="0">
                <a:solidFill>
                  <a:srgbClr val="1F487C"/>
                </a:solidFill>
                <a:latin typeface="Arial"/>
                <a:cs typeface="Arial"/>
              </a:rPr>
              <a:t>Panels,</a:t>
            </a:r>
            <a:r>
              <a:rPr lang="en-US" sz="1400" spc="365" dirty="0">
                <a:solidFill>
                  <a:srgbClr val="1F487C"/>
                </a:solidFill>
                <a:latin typeface="Arial"/>
                <a:cs typeface="Arial"/>
              </a:rPr>
              <a:t> </a:t>
            </a:r>
            <a:r>
              <a:rPr lang="en-US" sz="1400" dirty="0">
                <a:solidFill>
                  <a:srgbClr val="1F487C"/>
                </a:solidFill>
                <a:latin typeface="Arial"/>
                <a:cs typeface="Arial"/>
              </a:rPr>
              <a:t>MCC,</a:t>
            </a:r>
            <a:r>
              <a:rPr lang="en-US" sz="1400" spc="-30" dirty="0">
                <a:solidFill>
                  <a:srgbClr val="1F487C"/>
                </a:solidFill>
                <a:latin typeface="Arial"/>
                <a:cs typeface="Arial"/>
              </a:rPr>
              <a:t> </a:t>
            </a:r>
            <a:r>
              <a:rPr lang="en-US" sz="1400" spc="-10" dirty="0">
                <a:solidFill>
                  <a:srgbClr val="1F487C"/>
                </a:solidFill>
                <a:latin typeface="Arial"/>
                <a:cs typeface="Arial"/>
              </a:rPr>
              <a:t>Sub-</a:t>
            </a:r>
            <a:r>
              <a:rPr lang="en-US" sz="1400" dirty="0">
                <a:solidFill>
                  <a:srgbClr val="1F487C"/>
                </a:solidFill>
                <a:latin typeface="Arial"/>
                <a:cs typeface="Arial"/>
              </a:rPr>
              <a:t>distribution</a:t>
            </a:r>
            <a:r>
              <a:rPr lang="en-US" sz="1400" spc="-40" dirty="0">
                <a:solidFill>
                  <a:srgbClr val="1F487C"/>
                </a:solidFill>
                <a:latin typeface="Arial"/>
                <a:cs typeface="Arial"/>
              </a:rPr>
              <a:t> </a:t>
            </a:r>
            <a:r>
              <a:rPr lang="en-US" sz="1400" dirty="0">
                <a:solidFill>
                  <a:srgbClr val="1F487C"/>
                </a:solidFill>
                <a:latin typeface="Arial"/>
                <a:cs typeface="Arial"/>
              </a:rPr>
              <a:t>Panel</a:t>
            </a:r>
            <a:r>
              <a:rPr lang="en-US" sz="1400" spc="-45" dirty="0">
                <a:solidFill>
                  <a:srgbClr val="1F487C"/>
                </a:solidFill>
                <a:latin typeface="Arial"/>
                <a:cs typeface="Arial"/>
              </a:rPr>
              <a:t> </a:t>
            </a:r>
            <a:r>
              <a:rPr lang="en-US" sz="1400" dirty="0">
                <a:solidFill>
                  <a:srgbClr val="1F487C"/>
                </a:solidFill>
                <a:latin typeface="Arial"/>
                <a:cs typeface="Arial"/>
              </a:rPr>
              <a:t>Boards,</a:t>
            </a:r>
            <a:r>
              <a:rPr lang="en-US" sz="1400" spc="-40" dirty="0">
                <a:solidFill>
                  <a:srgbClr val="1F487C"/>
                </a:solidFill>
                <a:latin typeface="Arial"/>
                <a:cs typeface="Arial"/>
              </a:rPr>
              <a:t> </a:t>
            </a:r>
            <a:r>
              <a:rPr lang="en-US" sz="1400" dirty="0">
                <a:solidFill>
                  <a:srgbClr val="1F487C"/>
                </a:solidFill>
                <a:latin typeface="Arial"/>
                <a:cs typeface="Arial"/>
              </a:rPr>
              <a:t>Cable</a:t>
            </a:r>
            <a:r>
              <a:rPr lang="en-US" sz="1400" spc="-40" dirty="0">
                <a:solidFill>
                  <a:srgbClr val="1F487C"/>
                </a:solidFill>
                <a:latin typeface="Arial"/>
                <a:cs typeface="Arial"/>
              </a:rPr>
              <a:t> </a:t>
            </a:r>
            <a:r>
              <a:rPr lang="en-US" sz="1400" dirty="0">
                <a:solidFill>
                  <a:srgbClr val="1F487C"/>
                </a:solidFill>
                <a:latin typeface="Arial"/>
                <a:cs typeface="Arial"/>
              </a:rPr>
              <a:t>Trays,</a:t>
            </a:r>
            <a:r>
              <a:rPr lang="en-US" sz="1400" spc="-10" dirty="0">
                <a:solidFill>
                  <a:srgbClr val="1F487C"/>
                </a:solidFill>
                <a:latin typeface="Arial"/>
                <a:cs typeface="Arial"/>
              </a:rPr>
              <a:t> </a:t>
            </a:r>
            <a:r>
              <a:rPr lang="en-US" sz="1400" dirty="0">
                <a:solidFill>
                  <a:srgbClr val="1F487C"/>
                </a:solidFill>
                <a:latin typeface="Arial"/>
                <a:cs typeface="Arial"/>
              </a:rPr>
              <a:t>Cable</a:t>
            </a:r>
            <a:r>
              <a:rPr lang="en-US" sz="1400" spc="-45" dirty="0">
                <a:solidFill>
                  <a:srgbClr val="1F487C"/>
                </a:solidFill>
                <a:latin typeface="Arial"/>
                <a:cs typeface="Arial"/>
              </a:rPr>
              <a:t> </a:t>
            </a:r>
            <a:r>
              <a:rPr lang="en-US" sz="1400" spc="-10" dirty="0">
                <a:solidFill>
                  <a:srgbClr val="1F487C"/>
                </a:solidFill>
                <a:latin typeface="Arial"/>
                <a:cs typeface="Arial"/>
              </a:rPr>
              <a:t>Ladder, </a:t>
            </a:r>
            <a:r>
              <a:rPr lang="en-US" sz="1400" dirty="0">
                <a:solidFill>
                  <a:srgbClr val="1F487C"/>
                </a:solidFill>
                <a:latin typeface="Arial"/>
                <a:cs typeface="Arial"/>
              </a:rPr>
              <a:t>LV-</a:t>
            </a:r>
            <a:r>
              <a:rPr lang="en-US" sz="1400" spc="400" dirty="0">
                <a:solidFill>
                  <a:srgbClr val="1F487C"/>
                </a:solidFill>
                <a:latin typeface="Arial"/>
                <a:cs typeface="Arial"/>
              </a:rPr>
              <a:t> </a:t>
            </a:r>
            <a:r>
              <a:rPr lang="en-US" sz="1400" dirty="0">
                <a:solidFill>
                  <a:srgbClr val="1F487C"/>
                </a:solidFill>
                <a:latin typeface="Arial"/>
                <a:cs typeface="Arial"/>
              </a:rPr>
              <a:t>Cables,</a:t>
            </a:r>
            <a:r>
              <a:rPr lang="en-US" sz="1400" spc="-30" dirty="0">
                <a:solidFill>
                  <a:srgbClr val="1F487C"/>
                </a:solidFill>
                <a:latin typeface="Arial"/>
                <a:cs typeface="Arial"/>
              </a:rPr>
              <a:t> </a:t>
            </a:r>
            <a:r>
              <a:rPr lang="en-US" sz="1400" dirty="0">
                <a:solidFill>
                  <a:srgbClr val="1F487C"/>
                </a:solidFill>
                <a:latin typeface="Arial"/>
                <a:cs typeface="Arial"/>
              </a:rPr>
              <a:t>LC</a:t>
            </a:r>
            <a:r>
              <a:rPr lang="en-US" sz="1400" spc="-30" dirty="0">
                <a:solidFill>
                  <a:srgbClr val="1F487C"/>
                </a:solidFill>
                <a:latin typeface="Arial"/>
                <a:cs typeface="Arial"/>
              </a:rPr>
              <a:t> </a:t>
            </a:r>
            <a:r>
              <a:rPr lang="en-US" sz="1400" dirty="0">
                <a:solidFill>
                  <a:srgbClr val="1F487C"/>
                </a:solidFill>
                <a:latin typeface="Arial"/>
                <a:cs typeface="Arial"/>
              </a:rPr>
              <a:t>Cables,</a:t>
            </a:r>
            <a:r>
              <a:rPr lang="en-US" sz="1400" spc="-35" dirty="0">
                <a:solidFill>
                  <a:srgbClr val="1F487C"/>
                </a:solidFill>
                <a:latin typeface="Arial"/>
                <a:cs typeface="Arial"/>
              </a:rPr>
              <a:t> </a:t>
            </a:r>
            <a:r>
              <a:rPr lang="en-US" sz="1400" dirty="0">
                <a:solidFill>
                  <a:srgbClr val="1F487C"/>
                </a:solidFill>
                <a:latin typeface="Arial"/>
                <a:cs typeface="Arial"/>
              </a:rPr>
              <a:t>External</a:t>
            </a:r>
            <a:r>
              <a:rPr lang="en-US" sz="1400" spc="-15"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 Internal</a:t>
            </a:r>
            <a:r>
              <a:rPr lang="en-US" sz="1400" spc="-20" dirty="0">
                <a:solidFill>
                  <a:srgbClr val="1F487C"/>
                </a:solidFill>
                <a:latin typeface="Arial"/>
                <a:cs typeface="Arial"/>
              </a:rPr>
              <a:t> </a:t>
            </a:r>
            <a:r>
              <a:rPr lang="en-US" sz="1400" dirty="0">
                <a:solidFill>
                  <a:srgbClr val="1F487C"/>
                </a:solidFill>
                <a:latin typeface="Arial"/>
                <a:cs typeface="Arial"/>
              </a:rPr>
              <a:t>Lighting</a:t>
            </a:r>
            <a:r>
              <a:rPr lang="en-US" sz="1400" spc="-40" dirty="0">
                <a:solidFill>
                  <a:srgbClr val="1F487C"/>
                </a:solidFill>
                <a:latin typeface="Arial"/>
                <a:cs typeface="Arial"/>
              </a:rPr>
              <a:t> </a:t>
            </a:r>
            <a:r>
              <a:rPr lang="en-US" sz="1400" dirty="0">
                <a:solidFill>
                  <a:srgbClr val="1F487C"/>
                </a:solidFill>
                <a:latin typeface="Arial"/>
                <a:cs typeface="Arial"/>
              </a:rPr>
              <a:t>Fixtures,</a:t>
            </a:r>
            <a:r>
              <a:rPr lang="en-US" sz="1400" spc="430" dirty="0">
                <a:solidFill>
                  <a:srgbClr val="1F487C"/>
                </a:solidFill>
                <a:latin typeface="Arial"/>
                <a:cs typeface="Arial"/>
              </a:rPr>
              <a:t> </a:t>
            </a:r>
            <a:r>
              <a:rPr lang="en-US" sz="1400" dirty="0">
                <a:solidFill>
                  <a:srgbClr val="1F487C"/>
                </a:solidFill>
                <a:latin typeface="Arial"/>
                <a:cs typeface="Arial"/>
              </a:rPr>
              <a:t>Wiring</a:t>
            </a:r>
            <a:r>
              <a:rPr lang="en-US" sz="1400" spc="-40" dirty="0">
                <a:solidFill>
                  <a:srgbClr val="1F487C"/>
                </a:solidFill>
                <a:latin typeface="Arial"/>
                <a:cs typeface="Arial"/>
              </a:rPr>
              <a:t> </a:t>
            </a:r>
            <a:r>
              <a:rPr lang="en-US" sz="1400" dirty="0">
                <a:solidFill>
                  <a:srgbClr val="1F487C"/>
                </a:solidFill>
                <a:latin typeface="Arial"/>
                <a:cs typeface="Arial"/>
              </a:rPr>
              <a:t>Devices,</a:t>
            </a:r>
            <a:r>
              <a:rPr lang="en-US" sz="1400" spc="-40" dirty="0">
                <a:solidFill>
                  <a:srgbClr val="1F487C"/>
                </a:solidFill>
                <a:latin typeface="Arial"/>
                <a:cs typeface="Arial"/>
              </a:rPr>
              <a:t> </a:t>
            </a:r>
            <a:r>
              <a:rPr lang="en-US" sz="1400" dirty="0">
                <a:solidFill>
                  <a:srgbClr val="1F487C"/>
                </a:solidFill>
                <a:latin typeface="Arial"/>
                <a:cs typeface="Arial"/>
              </a:rPr>
              <a:t>Disconnect</a:t>
            </a:r>
            <a:r>
              <a:rPr lang="en-US" sz="1400" spc="-40" dirty="0">
                <a:solidFill>
                  <a:srgbClr val="1F487C"/>
                </a:solidFill>
                <a:latin typeface="Arial"/>
                <a:cs typeface="Arial"/>
              </a:rPr>
              <a:t> </a:t>
            </a:r>
            <a:r>
              <a:rPr lang="en-US" sz="1400" dirty="0">
                <a:solidFill>
                  <a:srgbClr val="1F487C"/>
                </a:solidFill>
                <a:latin typeface="Arial"/>
                <a:cs typeface="Arial"/>
              </a:rPr>
              <a:t>Switches,</a:t>
            </a:r>
            <a:r>
              <a:rPr lang="en-US" sz="1400" spc="-25" dirty="0">
                <a:solidFill>
                  <a:srgbClr val="1F487C"/>
                </a:solidFill>
                <a:latin typeface="Arial"/>
                <a:cs typeface="Arial"/>
              </a:rPr>
              <a:t> </a:t>
            </a:r>
            <a:r>
              <a:rPr lang="en-US" sz="1400" dirty="0">
                <a:solidFill>
                  <a:srgbClr val="1F487C"/>
                </a:solidFill>
                <a:latin typeface="Arial"/>
                <a:cs typeface="Arial"/>
              </a:rPr>
              <a:t>Fire</a:t>
            </a:r>
            <a:r>
              <a:rPr lang="en-US" sz="1400" spc="-20" dirty="0">
                <a:solidFill>
                  <a:srgbClr val="1F487C"/>
                </a:solidFill>
                <a:latin typeface="Arial"/>
                <a:cs typeface="Arial"/>
              </a:rPr>
              <a:t> </a:t>
            </a:r>
            <a:r>
              <a:rPr lang="en-US" sz="1400" dirty="0">
                <a:solidFill>
                  <a:srgbClr val="1F487C"/>
                </a:solidFill>
                <a:latin typeface="Arial"/>
                <a:cs typeface="Arial"/>
              </a:rPr>
              <a:t>Alarm</a:t>
            </a:r>
            <a:r>
              <a:rPr lang="en-US" sz="1400" spc="-30" dirty="0">
                <a:solidFill>
                  <a:srgbClr val="1F487C"/>
                </a:solidFill>
                <a:latin typeface="Arial"/>
                <a:cs typeface="Arial"/>
              </a:rPr>
              <a:t> </a:t>
            </a:r>
            <a:r>
              <a:rPr lang="en-US" sz="1400" spc="-10" dirty="0">
                <a:solidFill>
                  <a:srgbClr val="1F487C"/>
                </a:solidFill>
                <a:latin typeface="Arial"/>
                <a:cs typeface="Arial"/>
              </a:rPr>
              <a:t>System, </a:t>
            </a:r>
            <a:r>
              <a:rPr lang="en-US" sz="1400" dirty="0">
                <a:solidFill>
                  <a:srgbClr val="1F487C"/>
                </a:solidFill>
                <a:latin typeface="Arial"/>
                <a:cs typeface="Arial"/>
              </a:rPr>
              <a:t>Telephone</a:t>
            </a:r>
            <a:r>
              <a:rPr lang="en-US" sz="1400" spc="-35" dirty="0">
                <a:solidFill>
                  <a:srgbClr val="1F487C"/>
                </a:solidFill>
                <a:latin typeface="Arial"/>
                <a:cs typeface="Arial"/>
              </a:rPr>
              <a:t> </a:t>
            </a:r>
            <a:r>
              <a:rPr lang="en-US" sz="1400" dirty="0">
                <a:solidFill>
                  <a:srgbClr val="1F487C"/>
                </a:solidFill>
                <a:latin typeface="Arial"/>
                <a:cs typeface="Arial"/>
              </a:rPr>
              <a:t>&amp;</a:t>
            </a:r>
            <a:r>
              <a:rPr lang="en-US" sz="1400" spc="385" dirty="0">
                <a:solidFill>
                  <a:srgbClr val="1F487C"/>
                </a:solidFill>
                <a:latin typeface="Arial"/>
                <a:cs typeface="Arial"/>
              </a:rPr>
              <a:t> </a:t>
            </a:r>
            <a:r>
              <a:rPr lang="en-US" sz="1400" dirty="0">
                <a:solidFill>
                  <a:srgbClr val="1F487C"/>
                </a:solidFill>
                <a:latin typeface="Arial"/>
                <a:cs typeface="Arial"/>
              </a:rPr>
              <a:t>Data</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Public</a:t>
            </a:r>
            <a:r>
              <a:rPr lang="en-US" sz="1400" spc="-50" dirty="0">
                <a:solidFill>
                  <a:srgbClr val="1F487C"/>
                </a:solidFill>
                <a:latin typeface="Arial"/>
                <a:cs typeface="Arial"/>
              </a:rPr>
              <a:t> </a:t>
            </a:r>
            <a:r>
              <a:rPr lang="en-US" sz="1400" dirty="0">
                <a:solidFill>
                  <a:srgbClr val="1F487C"/>
                </a:solidFill>
                <a:latin typeface="Arial"/>
                <a:cs typeface="Arial"/>
              </a:rPr>
              <a:t>Address</a:t>
            </a:r>
            <a:r>
              <a:rPr lang="en-US" sz="1400" spc="-3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Access</a:t>
            </a:r>
            <a:r>
              <a:rPr lang="en-US" sz="1400" spc="-45" dirty="0">
                <a:solidFill>
                  <a:srgbClr val="1F487C"/>
                </a:solidFill>
                <a:latin typeface="Arial"/>
                <a:cs typeface="Arial"/>
              </a:rPr>
              <a:t> </a:t>
            </a:r>
            <a:r>
              <a:rPr lang="en-US" sz="1400" dirty="0">
                <a:solidFill>
                  <a:srgbClr val="1F487C"/>
                </a:solidFill>
                <a:latin typeface="Arial"/>
                <a:cs typeface="Arial"/>
              </a:rPr>
              <a:t>Control</a:t>
            </a:r>
            <a:r>
              <a:rPr lang="en-US" sz="1400" spc="-2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CCTV</a:t>
            </a:r>
            <a:r>
              <a:rPr lang="en-US" sz="1400" spc="385" dirty="0">
                <a:solidFill>
                  <a:srgbClr val="1F487C"/>
                </a:solidFill>
                <a:latin typeface="Arial"/>
                <a:cs typeface="Arial"/>
              </a:rPr>
              <a:t> </a:t>
            </a:r>
            <a:r>
              <a:rPr lang="en-US" sz="1400" spc="-10" dirty="0">
                <a:solidFill>
                  <a:srgbClr val="1F487C"/>
                </a:solidFill>
                <a:latin typeface="Arial"/>
                <a:cs typeface="Arial"/>
              </a:rPr>
              <a:t>System.</a:t>
            </a:r>
            <a:endParaRPr lang="en-US" sz="1400" dirty="0">
              <a:latin typeface="Arial"/>
              <a:cs typeface="Arial"/>
            </a:endParaRPr>
          </a:p>
          <a:p>
            <a:pPr>
              <a:lnSpc>
                <a:spcPct val="100000"/>
              </a:lnSpc>
              <a:spcBef>
                <a:spcPts val="80"/>
              </a:spcBef>
            </a:pPr>
            <a:endParaRPr lang="en-US" sz="1400" dirty="0">
              <a:latin typeface="Arial"/>
              <a:cs typeface="Arial"/>
            </a:endParaRPr>
          </a:p>
          <a:p>
            <a:pPr marL="12700" marR="5080" algn="just">
              <a:lnSpc>
                <a:spcPct val="100000"/>
              </a:lnSpc>
            </a:pPr>
            <a:r>
              <a:rPr lang="en-US" sz="1400" dirty="0">
                <a:solidFill>
                  <a:srgbClr val="1F487C"/>
                </a:solidFill>
                <a:latin typeface="Arial"/>
                <a:cs typeface="Arial"/>
              </a:rPr>
              <a:t>Fire</a:t>
            </a:r>
            <a:r>
              <a:rPr lang="en-US" sz="1400" spc="-35" dirty="0">
                <a:solidFill>
                  <a:srgbClr val="1F487C"/>
                </a:solidFill>
                <a:latin typeface="Arial"/>
                <a:cs typeface="Arial"/>
              </a:rPr>
              <a:t> </a:t>
            </a:r>
            <a:r>
              <a:rPr lang="en-US" sz="1400" dirty="0">
                <a:solidFill>
                  <a:srgbClr val="1F487C"/>
                </a:solidFill>
                <a:latin typeface="Arial"/>
                <a:cs typeface="Arial"/>
              </a:rPr>
              <a:t>Fighting</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5" dirty="0">
                <a:solidFill>
                  <a:srgbClr val="1F487C"/>
                </a:solidFill>
                <a:latin typeface="Arial"/>
                <a:cs typeface="Arial"/>
              </a:rPr>
              <a:t> </a:t>
            </a:r>
            <a:r>
              <a:rPr lang="en-US" sz="1400" dirty="0">
                <a:solidFill>
                  <a:srgbClr val="1F487C"/>
                </a:solidFill>
                <a:latin typeface="Arial"/>
                <a:cs typeface="Arial"/>
              </a:rPr>
              <a:t>&amp;</a:t>
            </a:r>
            <a:r>
              <a:rPr lang="en-US" sz="1400" spc="-45" dirty="0">
                <a:solidFill>
                  <a:srgbClr val="1F487C"/>
                </a:solidFill>
                <a:latin typeface="Arial"/>
                <a:cs typeface="Arial"/>
              </a:rPr>
              <a:t> </a:t>
            </a:r>
            <a:r>
              <a:rPr lang="en-US" sz="1400" dirty="0">
                <a:solidFill>
                  <a:srgbClr val="1F487C"/>
                </a:solidFill>
                <a:latin typeface="Arial"/>
                <a:cs typeface="Arial"/>
              </a:rPr>
              <a:t>Plumbing:</a:t>
            </a:r>
            <a:r>
              <a:rPr lang="en-US" sz="1400" spc="-45" dirty="0">
                <a:solidFill>
                  <a:srgbClr val="1F487C"/>
                </a:solidFill>
                <a:latin typeface="Arial"/>
                <a:cs typeface="Arial"/>
              </a:rPr>
              <a:t> </a:t>
            </a:r>
            <a:r>
              <a:rPr lang="en-US" sz="1400" dirty="0">
                <a:solidFill>
                  <a:srgbClr val="1F487C"/>
                </a:solidFill>
                <a:latin typeface="Arial"/>
                <a:cs typeface="Arial"/>
              </a:rPr>
              <a:t>Fire</a:t>
            </a:r>
            <a:r>
              <a:rPr lang="en-US" sz="1400" spc="-45" dirty="0">
                <a:solidFill>
                  <a:srgbClr val="1F487C"/>
                </a:solidFill>
                <a:latin typeface="Arial"/>
                <a:cs typeface="Arial"/>
              </a:rPr>
              <a:t> </a:t>
            </a:r>
            <a:r>
              <a:rPr lang="en-US" sz="1400" dirty="0">
                <a:solidFill>
                  <a:srgbClr val="1F487C"/>
                </a:solidFill>
                <a:latin typeface="Arial"/>
                <a:cs typeface="Arial"/>
              </a:rPr>
              <a:t>Sprinkler</a:t>
            </a:r>
            <a:r>
              <a:rPr lang="en-US" sz="1400" spc="-4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Fire</a:t>
            </a:r>
            <a:r>
              <a:rPr lang="en-US" sz="1400" spc="-45" dirty="0">
                <a:solidFill>
                  <a:srgbClr val="1F487C"/>
                </a:solidFill>
                <a:latin typeface="Arial"/>
                <a:cs typeface="Arial"/>
              </a:rPr>
              <a:t> </a:t>
            </a:r>
            <a:r>
              <a:rPr lang="en-US" sz="1400" dirty="0">
                <a:solidFill>
                  <a:srgbClr val="1F487C"/>
                </a:solidFill>
                <a:latin typeface="Arial"/>
                <a:cs typeface="Arial"/>
              </a:rPr>
              <a:t>Pumps,</a:t>
            </a:r>
            <a:r>
              <a:rPr lang="en-US" sz="1400" spc="380" dirty="0">
                <a:solidFill>
                  <a:srgbClr val="1F487C"/>
                </a:solidFill>
                <a:latin typeface="Arial"/>
                <a:cs typeface="Arial"/>
              </a:rPr>
              <a:t> </a:t>
            </a:r>
            <a:r>
              <a:rPr lang="en-US" sz="1400" dirty="0">
                <a:solidFill>
                  <a:srgbClr val="1F487C"/>
                </a:solidFill>
                <a:latin typeface="Arial"/>
                <a:cs typeface="Arial"/>
              </a:rPr>
              <a:t>Water</a:t>
            </a:r>
            <a:r>
              <a:rPr lang="en-US" sz="1400" spc="-25" dirty="0">
                <a:solidFill>
                  <a:srgbClr val="1F487C"/>
                </a:solidFill>
                <a:latin typeface="Arial"/>
                <a:cs typeface="Arial"/>
              </a:rPr>
              <a:t> </a:t>
            </a:r>
            <a:r>
              <a:rPr lang="en-US" sz="1400" dirty="0">
                <a:solidFill>
                  <a:srgbClr val="1F487C"/>
                </a:solidFill>
                <a:latin typeface="Arial"/>
                <a:cs typeface="Arial"/>
              </a:rPr>
              <a:t>Supply</a:t>
            </a:r>
            <a:r>
              <a:rPr lang="en-US" sz="1400" spc="-45"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Drainage</a:t>
            </a:r>
            <a:r>
              <a:rPr lang="en-US" sz="1400" spc="-4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dirty="0">
                <a:solidFill>
                  <a:srgbClr val="1F487C"/>
                </a:solidFill>
                <a:latin typeface="Arial"/>
                <a:cs typeface="Arial"/>
              </a:rPr>
              <a:t>Strom</a:t>
            </a:r>
            <a:r>
              <a:rPr lang="en-US" sz="1400" spc="-25" dirty="0">
                <a:solidFill>
                  <a:srgbClr val="1F487C"/>
                </a:solidFill>
                <a:latin typeface="Arial"/>
                <a:cs typeface="Arial"/>
              </a:rPr>
              <a:t> </a:t>
            </a:r>
            <a:r>
              <a:rPr lang="en-US" sz="1400" dirty="0">
                <a:solidFill>
                  <a:srgbClr val="1F487C"/>
                </a:solidFill>
                <a:latin typeface="Arial"/>
                <a:cs typeface="Arial"/>
              </a:rPr>
              <a:t>water</a:t>
            </a:r>
            <a:r>
              <a:rPr lang="en-US" sz="1400" spc="-10" dirty="0">
                <a:solidFill>
                  <a:srgbClr val="1F487C"/>
                </a:solidFill>
                <a:latin typeface="Arial"/>
                <a:cs typeface="Arial"/>
              </a:rPr>
              <a:t> </a:t>
            </a:r>
            <a:r>
              <a:rPr lang="en-US" sz="1400" dirty="0">
                <a:solidFill>
                  <a:srgbClr val="1F487C"/>
                </a:solidFill>
                <a:latin typeface="Arial"/>
                <a:cs typeface="Arial"/>
              </a:rPr>
              <a:t>System,</a:t>
            </a:r>
            <a:r>
              <a:rPr lang="en-US" sz="1400" spc="-5" dirty="0">
                <a:solidFill>
                  <a:srgbClr val="1F487C"/>
                </a:solidFill>
                <a:latin typeface="Arial"/>
                <a:cs typeface="Arial"/>
              </a:rPr>
              <a:t> </a:t>
            </a:r>
            <a:r>
              <a:rPr lang="en-US" sz="1400" spc="-10" dirty="0">
                <a:solidFill>
                  <a:srgbClr val="1F487C"/>
                </a:solidFill>
                <a:latin typeface="Arial"/>
                <a:cs typeface="Arial"/>
              </a:rPr>
              <a:t>Sanitary </a:t>
            </a:r>
            <a:r>
              <a:rPr lang="en-US" sz="1400" dirty="0">
                <a:solidFill>
                  <a:srgbClr val="1F487C"/>
                </a:solidFill>
                <a:latin typeface="Arial"/>
                <a:cs typeface="Arial"/>
              </a:rPr>
              <a:t>Fixture</a:t>
            </a:r>
            <a:r>
              <a:rPr lang="en-US" sz="1400" spc="-20" dirty="0">
                <a:solidFill>
                  <a:srgbClr val="1F487C"/>
                </a:solidFill>
                <a:latin typeface="Arial"/>
                <a:cs typeface="Arial"/>
              </a:rPr>
              <a:t> </a:t>
            </a:r>
            <a:r>
              <a:rPr lang="en-US" sz="1400" dirty="0">
                <a:solidFill>
                  <a:srgbClr val="1F487C"/>
                </a:solidFill>
                <a:latin typeface="Arial"/>
                <a:cs typeface="Arial"/>
              </a:rPr>
              <a:t>installation,</a:t>
            </a:r>
            <a:r>
              <a:rPr lang="en-US" sz="1400" spc="-50" dirty="0">
                <a:solidFill>
                  <a:srgbClr val="1F487C"/>
                </a:solidFill>
                <a:latin typeface="Arial"/>
                <a:cs typeface="Arial"/>
              </a:rPr>
              <a:t> </a:t>
            </a:r>
            <a:r>
              <a:rPr lang="en-US" sz="1400" dirty="0">
                <a:solidFill>
                  <a:srgbClr val="1F487C"/>
                </a:solidFill>
                <a:latin typeface="Arial"/>
                <a:cs typeface="Arial"/>
              </a:rPr>
              <a:t>Diesel</a:t>
            </a:r>
            <a:r>
              <a:rPr lang="en-US" sz="1400" spc="-45" dirty="0">
                <a:solidFill>
                  <a:srgbClr val="1F487C"/>
                </a:solidFill>
                <a:latin typeface="Arial"/>
                <a:cs typeface="Arial"/>
              </a:rPr>
              <a:t> </a:t>
            </a:r>
            <a:r>
              <a:rPr lang="en-US" sz="1400" dirty="0">
                <a:solidFill>
                  <a:srgbClr val="1F487C"/>
                </a:solidFill>
                <a:latin typeface="Arial"/>
                <a:cs typeface="Arial"/>
              </a:rPr>
              <a:t>Tank</a:t>
            </a:r>
            <a:r>
              <a:rPr lang="en-US" sz="1400" spc="-25" dirty="0">
                <a:solidFill>
                  <a:srgbClr val="1F487C"/>
                </a:solidFill>
                <a:latin typeface="Arial"/>
                <a:cs typeface="Arial"/>
              </a:rPr>
              <a:t> </a:t>
            </a:r>
            <a:r>
              <a:rPr lang="en-US" sz="1400" dirty="0">
                <a:solidFill>
                  <a:srgbClr val="1F487C"/>
                </a:solidFill>
                <a:latin typeface="Arial"/>
                <a:cs typeface="Arial"/>
              </a:rPr>
              <a:t>Installation</a:t>
            </a:r>
            <a:r>
              <a:rPr lang="en-US" sz="1400" spc="-50" dirty="0">
                <a:solidFill>
                  <a:srgbClr val="1F487C"/>
                </a:solidFill>
                <a:latin typeface="Arial"/>
                <a:cs typeface="Arial"/>
              </a:rPr>
              <a:t> </a:t>
            </a:r>
            <a:r>
              <a:rPr lang="en-US" sz="1400" dirty="0">
                <a:solidFill>
                  <a:srgbClr val="1F487C"/>
                </a:solidFill>
                <a:latin typeface="Arial"/>
                <a:cs typeface="Arial"/>
              </a:rPr>
              <a:t>and</a:t>
            </a:r>
            <a:r>
              <a:rPr lang="en-US" sz="1400" spc="-25" dirty="0">
                <a:solidFill>
                  <a:srgbClr val="1F487C"/>
                </a:solidFill>
                <a:latin typeface="Arial"/>
                <a:cs typeface="Arial"/>
              </a:rPr>
              <a:t> </a:t>
            </a:r>
            <a:r>
              <a:rPr lang="en-US" sz="1400" dirty="0">
                <a:solidFill>
                  <a:srgbClr val="1F487C"/>
                </a:solidFill>
                <a:latin typeface="Arial"/>
                <a:cs typeface="Arial"/>
              </a:rPr>
              <a:t>Piping,</a:t>
            </a:r>
            <a:r>
              <a:rPr lang="en-US" sz="1400" spc="-45" dirty="0">
                <a:solidFill>
                  <a:srgbClr val="1F487C"/>
                </a:solidFill>
                <a:latin typeface="Arial"/>
                <a:cs typeface="Arial"/>
              </a:rPr>
              <a:t> </a:t>
            </a:r>
            <a:r>
              <a:rPr lang="en-US" sz="1400" dirty="0">
                <a:solidFill>
                  <a:srgbClr val="1F487C"/>
                </a:solidFill>
                <a:latin typeface="Arial"/>
                <a:cs typeface="Arial"/>
              </a:rPr>
              <a:t>LPG</a:t>
            </a:r>
            <a:r>
              <a:rPr lang="en-US" sz="1400" spc="-30" dirty="0">
                <a:solidFill>
                  <a:srgbClr val="1F487C"/>
                </a:solidFill>
                <a:latin typeface="Arial"/>
                <a:cs typeface="Arial"/>
              </a:rPr>
              <a:t> </a:t>
            </a:r>
            <a:r>
              <a:rPr lang="en-US" sz="1400" dirty="0">
                <a:solidFill>
                  <a:srgbClr val="1F487C"/>
                </a:solidFill>
                <a:latin typeface="Arial"/>
                <a:cs typeface="Arial"/>
              </a:rPr>
              <a:t>system</a:t>
            </a:r>
            <a:r>
              <a:rPr lang="en-US" sz="1400" spc="41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 Supply</a:t>
            </a:r>
            <a:r>
              <a:rPr lang="en-US" sz="1400" spc="-50" dirty="0">
                <a:solidFill>
                  <a:srgbClr val="1F487C"/>
                </a:solidFill>
                <a:latin typeface="Arial"/>
                <a:cs typeface="Arial"/>
              </a:rPr>
              <a:t> </a:t>
            </a:r>
            <a:r>
              <a:rPr lang="en-US" sz="1400" dirty="0">
                <a:solidFill>
                  <a:srgbClr val="1F487C"/>
                </a:solidFill>
                <a:latin typeface="Arial"/>
                <a:cs typeface="Arial"/>
              </a:rPr>
              <a:t>and</a:t>
            </a:r>
            <a:r>
              <a:rPr lang="en-US" sz="1400" spc="-25" dirty="0">
                <a:solidFill>
                  <a:srgbClr val="1F487C"/>
                </a:solidFill>
                <a:latin typeface="Arial"/>
                <a:cs typeface="Arial"/>
              </a:rPr>
              <a:t> </a:t>
            </a:r>
            <a:r>
              <a:rPr lang="en-US" sz="1400" dirty="0">
                <a:solidFill>
                  <a:srgbClr val="1F487C"/>
                </a:solidFill>
                <a:latin typeface="Arial"/>
                <a:cs typeface="Arial"/>
              </a:rPr>
              <a:t>Installation</a:t>
            </a:r>
            <a:r>
              <a:rPr lang="en-US" sz="1400" spc="-40" dirty="0">
                <a:solidFill>
                  <a:srgbClr val="1F487C"/>
                </a:solidFill>
                <a:latin typeface="Arial"/>
                <a:cs typeface="Arial"/>
              </a:rPr>
              <a:t> </a:t>
            </a:r>
            <a:r>
              <a:rPr lang="en-US" sz="1400" dirty="0">
                <a:solidFill>
                  <a:srgbClr val="1F487C"/>
                </a:solidFill>
                <a:latin typeface="Arial"/>
                <a:cs typeface="Arial"/>
              </a:rPr>
              <a:t>of</a:t>
            </a:r>
            <a:r>
              <a:rPr lang="en-US" sz="1400" spc="-25" dirty="0">
                <a:solidFill>
                  <a:srgbClr val="1F487C"/>
                </a:solidFill>
                <a:latin typeface="Arial"/>
                <a:cs typeface="Arial"/>
              </a:rPr>
              <a:t> </a:t>
            </a:r>
            <a:r>
              <a:rPr lang="en-US" sz="1400" dirty="0">
                <a:solidFill>
                  <a:srgbClr val="1F487C"/>
                </a:solidFill>
                <a:latin typeface="Arial"/>
                <a:cs typeface="Arial"/>
              </a:rPr>
              <a:t>HVAC</a:t>
            </a:r>
            <a:r>
              <a:rPr lang="en-US" sz="1400" spc="-50" dirty="0">
                <a:solidFill>
                  <a:srgbClr val="1F487C"/>
                </a:solidFill>
                <a:latin typeface="Arial"/>
                <a:cs typeface="Arial"/>
              </a:rPr>
              <a:t> </a:t>
            </a:r>
            <a:r>
              <a:rPr lang="en-US" sz="1400" dirty="0">
                <a:solidFill>
                  <a:srgbClr val="1F487C"/>
                </a:solidFill>
                <a:latin typeface="Arial"/>
                <a:cs typeface="Arial"/>
              </a:rPr>
              <a:t>system</a:t>
            </a:r>
            <a:r>
              <a:rPr lang="en-US" sz="1400" spc="-10" dirty="0">
                <a:solidFill>
                  <a:srgbClr val="1F487C"/>
                </a:solidFill>
                <a:latin typeface="Arial"/>
                <a:cs typeface="Arial"/>
              </a:rPr>
              <a:t> </a:t>
            </a:r>
            <a:r>
              <a:rPr lang="en-US" sz="1400" dirty="0">
                <a:solidFill>
                  <a:srgbClr val="1F487C"/>
                </a:solidFill>
                <a:latin typeface="Arial"/>
                <a:cs typeface="Arial"/>
              </a:rPr>
              <a:t>including</a:t>
            </a:r>
            <a:r>
              <a:rPr lang="en-US" sz="1400" spc="-50" dirty="0">
                <a:solidFill>
                  <a:srgbClr val="1F487C"/>
                </a:solidFill>
                <a:latin typeface="Arial"/>
                <a:cs typeface="Arial"/>
              </a:rPr>
              <a:t> </a:t>
            </a:r>
            <a:r>
              <a:rPr lang="en-US" sz="1400" spc="-20" dirty="0">
                <a:solidFill>
                  <a:srgbClr val="1F487C"/>
                </a:solidFill>
                <a:latin typeface="Arial"/>
                <a:cs typeface="Arial"/>
              </a:rPr>
              <a:t>PACU </a:t>
            </a:r>
            <a:r>
              <a:rPr lang="en-US" sz="1400" dirty="0">
                <a:solidFill>
                  <a:srgbClr val="1F487C"/>
                </a:solidFill>
                <a:latin typeface="Arial"/>
                <a:cs typeface="Arial"/>
              </a:rPr>
              <a:t>and</a:t>
            </a:r>
            <a:r>
              <a:rPr lang="en-US" sz="1400" spc="-30" dirty="0">
                <a:solidFill>
                  <a:srgbClr val="1F487C"/>
                </a:solidFill>
                <a:latin typeface="Arial"/>
                <a:cs typeface="Arial"/>
              </a:rPr>
              <a:t> </a:t>
            </a:r>
            <a:r>
              <a:rPr lang="en-US" sz="1400" dirty="0">
                <a:solidFill>
                  <a:srgbClr val="1F487C"/>
                </a:solidFill>
                <a:latin typeface="Arial"/>
                <a:cs typeface="Arial"/>
              </a:rPr>
              <a:t>Duct</a:t>
            </a:r>
            <a:r>
              <a:rPr lang="en-US" sz="1400" spc="-15" dirty="0">
                <a:solidFill>
                  <a:srgbClr val="1F487C"/>
                </a:solidFill>
                <a:latin typeface="Arial"/>
                <a:cs typeface="Arial"/>
              </a:rPr>
              <a:t> </a:t>
            </a:r>
            <a:r>
              <a:rPr lang="en-US" sz="1400" dirty="0">
                <a:solidFill>
                  <a:srgbClr val="1F487C"/>
                </a:solidFill>
                <a:latin typeface="Arial"/>
                <a:cs typeface="Arial"/>
              </a:rPr>
              <a:t>work.</a:t>
            </a:r>
            <a:r>
              <a:rPr lang="en-US" sz="1400" spc="-10" dirty="0">
                <a:solidFill>
                  <a:srgbClr val="1F487C"/>
                </a:solidFill>
                <a:latin typeface="Arial"/>
                <a:cs typeface="Arial"/>
              </a:rPr>
              <a:t> </a:t>
            </a:r>
            <a:endParaRPr lang="en-US" sz="1400" dirty="0">
              <a:latin typeface="Arial"/>
              <a:cs typeface="Arial"/>
            </a:endParaRPr>
          </a:p>
        </p:txBody>
      </p:sp>
      <p:sp>
        <p:nvSpPr>
          <p:cNvPr id="15" name="object 12">
            <a:extLst>
              <a:ext uri="{FF2B5EF4-FFF2-40B4-BE49-F238E27FC236}">
                <a16:creationId xmlns:a16="http://schemas.microsoft.com/office/drawing/2014/main" id="{811D1D48-B48D-47F0-BCEA-A6534238F1F1}"/>
              </a:ext>
            </a:extLst>
          </p:cNvPr>
          <p:cNvSpPr txBox="1"/>
          <p:nvPr/>
        </p:nvSpPr>
        <p:spPr>
          <a:xfrm>
            <a:off x="2146172" y="1919096"/>
            <a:ext cx="4038728"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lang="en-US" sz="1500" dirty="0">
                <a:solidFill>
                  <a:srgbClr val="203467"/>
                </a:solidFill>
                <a:latin typeface="Arial"/>
                <a:cs typeface="Arial"/>
              </a:rPr>
              <a:t>  MENA</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10" dirty="0">
                <a:solidFill>
                  <a:srgbClr val="203467"/>
                </a:solidFill>
                <a:latin typeface="Arial"/>
                <a:cs typeface="Arial"/>
              </a:rPr>
              <a:t>Saudi Development &amp; Export Services Co Ltd </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Dammam</a:t>
            </a:r>
            <a:endParaRPr sz="1500" dirty="0">
              <a:latin typeface="Arial"/>
              <a:cs typeface="Arial"/>
            </a:endParaRPr>
          </a:p>
          <a:p>
            <a:pPr marL="12700">
              <a:spcBef>
                <a:spcPts val="409"/>
              </a:spcBef>
            </a:pPr>
            <a:r>
              <a:rPr sz="1500" spc="-10" dirty="0">
                <a:solidFill>
                  <a:srgbClr val="203467"/>
                </a:solidFill>
                <a:latin typeface="Arial"/>
                <a:cs typeface="Arial"/>
              </a:rPr>
              <a:t>:</a:t>
            </a:r>
            <a:r>
              <a:rPr lang="en-US" sz="1500" spc="-10" dirty="0">
                <a:solidFill>
                  <a:srgbClr val="203467"/>
                </a:solidFill>
                <a:latin typeface="Arial"/>
                <a:cs typeface="Arial"/>
              </a:rPr>
              <a:t>  Sea Port Project </a:t>
            </a:r>
          </a:p>
          <a:p>
            <a:pPr marL="12700">
              <a:spcBef>
                <a:spcPts val="395"/>
              </a:spcBef>
            </a:pPr>
            <a:r>
              <a:rPr lang="en-US" sz="1500" spc="395" dirty="0">
                <a:solidFill>
                  <a:srgbClr val="203467"/>
                </a:solidFill>
                <a:latin typeface="Arial"/>
                <a:cs typeface="Arial"/>
              </a:rPr>
              <a:t>: </a:t>
            </a:r>
            <a:r>
              <a:rPr lang="en-US" sz="1500" spc="-10" dirty="0">
                <a:solidFill>
                  <a:srgbClr val="203467"/>
                </a:solidFill>
                <a:latin typeface="Arial"/>
                <a:cs typeface="Arial"/>
              </a:rPr>
              <a:t>Hotels and Resorts </a:t>
            </a:r>
            <a:endParaRPr sz="1500" spc="-10" dirty="0">
              <a:solidFill>
                <a:srgbClr val="203467"/>
              </a:solidFill>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10" dirty="0">
                <a:solidFill>
                  <a:srgbClr val="203467"/>
                </a:solidFill>
                <a:latin typeface="Arial"/>
                <a:cs typeface="Arial"/>
              </a:rPr>
              <a:t>1 year</a:t>
            </a:r>
          </a:p>
        </p:txBody>
      </p:sp>
      <p:pic>
        <p:nvPicPr>
          <p:cNvPr id="11" name="Picture 10">
            <a:extLst>
              <a:ext uri="{FF2B5EF4-FFF2-40B4-BE49-F238E27FC236}">
                <a16:creationId xmlns:a16="http://schemas.microsoft.com/office/drawing/2014/main" id="{9B2CE9CD-1AD7-4C7A-ACCE-B5A484A5AC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288" y="4511049"/>
            <a:ext cx="2784475" cy="2853287"/>
          </a:xfrm>
          <a:prstGeom prst="rect">
            <a:avLst/>
          </a:prstGeom>
        </p:spPr>
      </p:pic>
      <p:pic>
        <p:nvPicPr>
          <p:cNvPr id="17" name="Picture 16">
            <a:extLst>
              <a:ext uri="{FF2B5EF4-FFF2-40B4-BE49-F238E27FC236}">
                <a16:creationId xmlns:a16="http://schemas.microsoft.com/office/drawing/2014/main" id="{2D6931A7-E27C-4902-83B3-C5AA5087E9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6110287" y="1446674"/>
            <a:ext cx="2784475" cy="3020179"/>
          </a:xfrm>
          <a:prstGeom prst="rect">
            <a:avLst/>
          </a:prstGeom>
        </p:spPr>
      </p:pic>
      <p:pic>
        <p:nvPicPr>
          <p:cNvPr id="20" name="Picture 19">
            <a:extLst>
              <a:ext uri="{FF2B5EF4-FFF2-40B4-BE49-F238E27FC236}">
                <a16:creationId xmlns:a16="http://schemas.microsoft.com/office/drawing/2014/main" id="{6D7C3582-6F7F-4DEA-A3E2-653077F8DD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50933" y="4511049"/>
            <a:ext cx="2720368" cy="2853287"/>
          </a:xfrm>
          <a:prstGeom prst="rect">
            <a:avLst/>
          </a:prstGeom>
        </p:spPr>
      </p:pic>
      <p:pic>
        <p:nvPicPr>
          <p:cNvPr id="22" name="Picture 21">
            <a:extLst>
              <a:ext uri="{FF2B5EF4-FFF2-40B4-BE49-F238E27FC236}">
                <a16:creationId xmlns:a16="http://schemas.microsoft.com/office/drawing/2014/main" id="{E301BD70-E4EE-4489-92D8-8A0A269CCD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2388" y="1450030"/>
            <a:ext cx="5664511" cy="3016823"/>
          </a:xfrm>
          <a:prstGeom prst="rect">
            <a:avLst/>
          </a:prstGeom>
        </p:spPr>
      </p:pic>
      <p:pic>
        <p:nvPicPr>
          <p:cNvPr id="25" name="Picture 24">
            <a:extLst>
              <a:ext uri="{FF2B5EF4-FFF2-40B4-BE49-F238E27FC236}">
                <a16:creationId xmlns:a16="http://schemas.microsoft.com/office/drawing/2014/main" id="{2D203AA3-087C-4006-AC40-1EC8828C45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34643" y="4511050"/>
            <a:ext cx="2832256" cy="2853286"/>
          </a:xfrm>
          <a:prstGeom prst="rect">
            <a:avLst/>
          </a:prstGeom>
        </p:spPr>
      </p:pic>
    </p:spTree>
    <p:extLst>
      <p:ext uri="{BB962C8B-B14F-4D97-AF65-F5344CB8AC3E}">
        <p14:creationId xmlns:p14="http://schemas.microsoft.com/office/powerpoint/2010/main" val="181386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a:solidFill>
            <a:schemeClr val="accent1"/>
          </a:solidFill>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386840" cy="1672589"/>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Project</a:t>
            </a:r>
            <a:r>
              <a:rPr sz="1500" spc="-140" dirty="0">
                <a:solidFill>
                  <a:srgbClr val="203467"/>
                </a:solidFill>
                <a:latin typeface="Arial"/>
                <a:cs typeface="Arial"/>
              </a:rPr>
              <a:t> </a:t>
            </a:r>
            <a:r>
              <a:rPr sz="1500" spc="-20" dirty="0">
                <a:solidFill>
                  <a:srgbClr val="203467"/>
                </a:solidFill>
                <a:latin typeface="Arial"/>
                <a:cs typeface="Arial"/>
              </a:rPr>
              <a:t>Area</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sz="1500" dirty="0">
              <a:latin typeface="Arial"/>
              <a:cs typeface="Arial"/>
            </a:endParaRPr>
          </a:p>
        </p:txBody>
      </p:sp>
      <p:sp>
        <p:nvSpPr>
          <p:cNvPr id="10" name="object 10"/>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Recently Completed</a:t>
            </a:r>
            <a:r>
              <a:rPr sz="2800" spc="-70" dirty="0"/>
              <a:t> </a:t>
            </a:r>
            <a:r>
              <a:rPr sz="2800" spc="-10" dirty="0"/>
              <a:t>PROJECT</a:t>
            </a:r>
            <a:endParaRPr sz="2800" dirty="0"/>
          </a:p>
        </p:txBody>
      </p:sp>
      <p:sp>
        <p:nvSpPr>
          <p:cNvPr id="11" name="object 11"/>
          <p:cNvSpPr txBox="1"/>
          <p:nvPr/>
        </p:nvSpPr>
        <p:spPr>
          <a:xfrm>
            <a:off x="533501" y="5943092"/>
            <a:ext cx="12760960" cy="2951480"/>
          </a:xfrm>
          <a:prstGeom prst="rect">
            <a:avLst/>
          </a:prstGeom>
        </p:spPr>
        <p:txBody>
          <a:bodyPr vert="horz" wrap="square" lIns="0" tIns="12065" rIns="0" bIns="0" rtlCol="0">
            <a:spAutoFit/>
          </a:bodyPr>
          <a:lstStyle/>
          <a:p>
            <a:pPr marL="12700" algn="just">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Work:</a:t>
            </a:r>
            <a:r>
              <a:rPr sz="1600" spc="-25" dirty="0">
                <a:solidFill>
                  <a:srgbClr val="1F487C"/>
                </a:solidFill>
                <a:latin typeface="Arial"/>
                <a:cs typeface="Arial"/>
              </a:rPr>
              <a:t> </a:t>
            </a:r>
            <a:r>
              <a:rPr sz="1600" dirty="0">
                <a:solidFill>
                  <a:srgbClr val="1F487C"/>
                </a:solidFill>
                <a:latin typeface="Arial"/>
                <a:cs typeface="Arial"/>
              </a:rPr>
              <a:t>Preparation</a:t>
            </a:r>
            <a:r>
              <a:rPr sz="1600" spc="-20" dirty="0">
                <a:solidFill>
                  <a:srgbClr val="1F487C"/>
                </a:solidFill>
                <a:latin typeface="Arial"/>
                <a:cs typeface="Arial"/>
              </a:rPr>
              <a:t> </a:t>
            </a:r>
            <a:r>
              <a:rPr sz="1600" dirty="0">
                <a:solidFill>
                  <a:srgbClr val="1F487C"/>
                </a:solidFill>
                <a:latin typeface="Arial"/>
                <a:cs typeface="Arial"/>
              </a:rPr>
              <a:t>of</a:t>
            </a:r>
            <a:r>
              <a:rPr sz="1600" spc="-30" dirty="0">
                <a:solidFill>
                  <a:srgbClr val="1F487C"/>
                </a:solidFill>
                <a:latin typeface="Arial"/>
                <a:cs typeface="Arial"/>
              </a:rPr>
              <a:t> </a:t>
            </a:r>
            <a:r>
              <a:rPr sz="1600" dirty="0">
                <a:solidFill>
                  <a:srgbClr val="1F487C"/>
                </a:solidFill>
                <a:latin typeface="Arial"/>
                <a:cs typeface="Arial"/>
              </a:rPr>
              <a:t>Shop</a:t>
            </a:r>
            <a:r>
              <a:rPr sz="1600" spc="-35" dirty="0">
                <a:solidFill>
                  <a:srgbClr val="1F487C"/>
                </a:solidFill>
                <a:latin typeface="Arial"/>
                <a:cs typeface="Arial"/>
              </a:rPr>
              <a:t> </a:t>
            </a:r>
            <a:r>
              <a:rPr sz="1600" dirty="0">
                <a:solidFill>
                  <a:srgbClr val="1F487C"/>
                </a:solidFill>
                <a:latin typeface="Arial"/>
                <a:cs typeface="Arial"/>
              </a:rPr>
              <a:t>Drawings</a:t>
            </a:r>
            <a:r>
              <a:rPr sz="1600" spc="-15" dirty="0">
                <a:solidFill>
                  <a:srgbClr val="1F487C"/>
                </a:solidFill>
                <a:latin typeface="Arial"/>
                <a:cs typeface="Arial"/>
              </a:rPr>
              <a:t> </a:t>
            </a:r>
            <a:r>
              <a:rPr sz="1600" dirty="0">
                <a:solidFill>
                  <a:srgbClr val="1F487C"/>
                </a:solidFill>
                <a:latin typeface="Arial"/>
                <a:cs typeface="Arial"/>
              </a:rPr>
              <a:t>with</a:t>
            </a:r>
            <a:r>
              <a:rPr sz="1600" spc="-20" dirty="0">
                <a:solidFill>
                  <a:srgbClr val="1F487C"/>
                </a:solidFill>
                <a:latin typeface="Arial"/>
                <a:cs typeface="Arial"/>
              </a:rPr>
              <a:t> </a:t>
            </a:r>
            <a:r>
              <a:rPr sz="1600" dirty="0">
                <a:solidFill>
                  <a:srgbClr val="1F487C"/>
                </a:solidFill>
                <a:latin typeface="Arial"/>
                <a:cs typeface="Arial"/>
              </a:rPr>
              <a:t>Clients</a:t>
            </a:r>
            <a:r>
              <a:rPr sz="1600" spc="-50" dirty="0">
                <a:solidFill>
                  <a:srgbClr val="1F487C"/>
                </a:solidFill>
                <a:latin typeface="Arial"/>
                <a:cs typeface="Arial"/>
              </a:rPr>
              <a:t> </a:t>
            </a:r>
            <a:r>
              <a:rPr sz="1600" dirty="0">
                <a:solidFill>
                  <a:srgbClr val="1F487C"/>
                </a:solidFill>
                <a:latin typeface="Arial"/>
                <a:cs typeface="Arial"/>
              </a:rPr>
              <a:t>Concern,</a:t>
            </a:r>
            <a:r>
              <a:rPr sz="1600" spc="395" dirty="0">
                <a:solidFill>
                  <a:srgbClr val="1F487C"/>
                </a:solidFill>
                <a:latin typeface="Arial"/>
                <a:cs typeface="Arial"/>
              </a:rPr>
              <a:t> </a:t>
            </a:r>
            <a:r>
              <a:rPr sz="1600" dirty="0">
                <a:solidFill>
                  <a:srgbClr val="1F487C"/>
                </a:solidFill>
                <a:latin typeface="Arial"/>
                <a:cs typeface="Arial"/>
              </a:rPr>
              <a:t>Supply,</a:t>
            </a:r>
            <a:r>
              <a:rPr sz="1600" spc="-25" dirty="0">
                <a:solidFill>
                  <a:srgbClr val="1F487C"/>
                </a:solidFill>
                <a:latin typeface="Arial"/>
                <a:cs typeface="Arial"/>
              </a:rPr>
              <a:t> </a:t>
            </a:r>
            <a:r>
              <a:rPr sz="1600" dirty="0">
                <a:solidFill>
                  <a:srgbClr val="1F487C"/>
                </a:solidFill>
                <a:latin typeface="Arial"/>
                <a:cs typeface="Arial"/>
              </a:rPr>
              <a:t>Install,</a:t>
            </a:r>
            <a:r>
              <a:rPr sz="1600" spc="-30" dirty="0">
                <a:solidFill>
                  <a:srgbClr val="1F487C"/>
                </a:solidFill>
                <a:latin typeface="Arial"/>
                <a:cs typeface="Arial"/>
              </a:rPr>
              <a:t> </a:t>
            </a:r>
            <a:r>
              <a:rPr sz="1600" dirty="0">
                <a:solidFill>
                  <a:srgbClr val="1F487C"/>
                </a:solidFill>
                <a:latin typeface="Arial"/>
                <a:cs typeface="Arial"/>
              </a:rPr>
              <a:t>Testing</a:t>
            </a:r>
            <a:r>
              <a:rPr sz="1600" spc="-30"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spc="-10" dirty="0">
                <a:solidFill>
                  <a:srgbClr val="1F487C"/>
                </a:solidFill>
                <a:latin typeface="Arial"/>
                <a:cs typeface="Arial"/>
              </a:rPr>
              <a:t>Commissioning.</a:t>
            </a:r>
            <a:endParaRPr sz="1600" dirty="0">
              <a:latin typeface="Arial"/>
              <a:cs typeface="Arial"/>
            </a:endParaRPr>
          </a:p>
          <a:p>
            <a:pPr>
              <a:lnSpc>
                <a:spcPct val="100000"/>
              </a:lnSpc>
              <a:spcBef>
                <a:spcPts val="80"/>
              </a:spcBef>
            </a:pPr>
            <a:endParaRPr sz="1600" dirty="0">
              <a:latin typeface="Arial"/>
              <a:cs typeface="Arial"/>
            </a:endParaRPr>
          </a:p>
          <a:p>
            <a:pPr marL="12700" marR="466725" algn="just">
              <a:lnSpc>
                <a:spcPct val="100000"/>
              </a:lnSpc>
            </a:pPr>
            <a:r>
              <a:rPr sz="1600" dirty="0">
                <a:solidFill>
                  <a:srgbClr val="1F487C"/>
                </a:solidFill>
                <a:latin typeface="Arial"/>
                <a:cs typeface="Arial"/>
              </a:rPr>
              <a:t>Civil</a:t>
            </a:r>
            <a:r>
              <a:rPr sz="1600" spc="-70"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dirty="0">
                <a:solidFill>
                  <a:srgbClr val="1F487C"/>
                </a:solidFill>
                <a:latin typeface="Arial"/>
                <a:cs typeface="Arial"/>
              </a:rPr>
              <a:t>Architectural</a:t>
            </a:r>
            <a:r>
              <a:rPr sz="1600" spc="-30" dirty="0">
                <a:solidFill>
                  <a:srgbClr val="1F487C"/>
                </a:solidFill>
                <a:latin typeface="Arial"/>
                <a:cs typeface="Arial"/>
              </a:rPr>
              <a:t> </a:t>
            </a:r>
            <a:r>
              <a:rPr sz="1600" dirty="0">
                <a:solidFill>
                  <a:srgbClr val="1F487C"/>
                </a:solidFill>
                <a:latin typeface="Arial"/>
                <a:cs typeface="Arial"/>
              </a:rPr>
              <a:t>Works:</a:t>
            </a:r>
            <a:r>
              <a:rPr sz="1600" spc="-35" dirty="0">
                <a:solidFill>
                  <a:srgbClr val="1F487C"/>
                </a:solidFill>
                <a:latin typeface="Arial"/>
                <a:cs typeface="Arial"/>
              </a:rPr>
              <a:t> </a:t>
            </a:r>
            <a:r>
              <a:rPr sz="1600" dirty="0">
                <a:solidFill>
                  <a:srgbClr val="1F487C"/>
                </a:solidFill>
                <a:latin typeface="Arial"/>
                <a:cs typeface="Arial"/>
              </a:rPr>
              <a:t>Demolitions,</a:t>
            </a:r>
            <a:r>
              <a:rPr sz="1600" spc="-50" dirty="0">
                <a:solidFill>
                  <a:srgbClr val="1F487C"/>
                </a:solidFill>
                <a:latin typeface="Arial"/>
                <a:cs typeface="Arial"/>
              </a:rPr>
              <a:t> </a:t>
            </a:r>
            <a:r>
              <a:rPr sz="1600" dirty="0">
                <a:solidFill>
                  <a:srgbClr val="1F487C"/>
                </a:solidFill>
                <a:latin typeface="Arial"/>
                <a:cs typeface="Arial"/>
              </a:rPr>
              <a:t>MEP</a:t>
            </a:r>
            <a:r>
              <a:rPr sz="1600" spc="-40" dirty="0">
                <a:solidFill>
                  <a:srgbClr val="1F487C"/>
                </a:solidFill>
                <a:latin typeface="Arial"/>
                <a:cs typeface="Arial"/>
              </a:rPr>
              <a:t> </a:t>
            </a:r>
            <a:r>
              <a:rPr sz="1600" dirty="0">
                <a:solidFill>
                  <a:srgbClr val="1F487C"/>
                </a:solidFill>
                <a:latin typeface="Arial"/>
                <a:cs typeface="Arial"/>
              </a:rPr>
              <a:t>Trench,</a:t>
            </a:r>
            <a:r>
              <a:rPr sz="1600" spc="-30" dirty="0">
                <a:solidFill>
                  <a:srgbClr val="1F487C"/>
                </a:solidFill>
                <a:latin typeface="Arial"/>
                <a:cs typeface="Arial"/>
              </a:rPr>
              <a:t> </a:t>
            </a:r>
            <a:r>
              <a:rPr sz="1600" dirty="0">
                <a:solidFill>
                  <a:srgbClr val="1F487C"/>
                </a:solidFill>
                <a:latin typeface="Arial"/>
                <a:cs typeface="Arial"/>
              </a:rPr>
              <a:t>Metal</a:t>
            </a:r>
            <a:r>
              <a:rPr sz="1600" spc="-25" dirty="0">
                <a:solidFill>
                  <a:srgbClr val="1F487C"/>
                </a:solidFill>
                <a:latin typeface="Arial"/>
                <a:cs typeface="Arial"/>
              </a:rPr>
              <a:t> </a:t>
            </a:r>
            <a:r>
              <a:rPr sz="1600" dirty="0">
                <a:solidFill>
                  <a:srgbClr val="1F487C"/>
                </a:solidFill>
                <a:latin typeface="Arial"/>
                <a:cs typeface="Arial"/>
              </a:rPr>
              <a:t>Works,</a:t>
            </a:r>
            <a:r>
              <a:rPr sz="1600" spc="375" dirty="0">
                <a:solidFill>
                  <a:srgbClr val="1F487C"/>
                </a:solidFill>
                <a:latin typeface="Arial"/>
                <a:cs typeface="Arial"/>
              </a:rPr>
              <a:t> </a:t>
            </a:r>
            <a:r>
              <a:rPr sz="1600" dirty="0">
                <a:solidFill>
                  <a:srgbClr val="1F487C"/>
                </a:solidFill>
                <a:latin typeface="Arial"/>
                <a:cs typeface="Arial"/>
              </a:rPr>
              <a:t>Stainless</a:t>
            </a:r>
            <a:r>
              <a:rPr sz="1600" spc="-55" dirty="0">
                <a:solidFill>
                  <a:srgbClr val="1F487C"/>
                </a:solidFill>
                <a:latin typeface="Arial"/>
                <a:cs typeface="Arial"/>
              </a:rPr>
              <a:t> </a:t>
            </a:r>
            <a:r>
              <a:rPr sz="1600" dirty="0">
                <a:solidFill>
                  <a:srgbClr val="1F487C"/>
                </a:solidFill>
                <a:latin typeface="Arial"/>
                <a:cs typeface="Arial"/>
              </a:rPr>
              <a:t>Steel</a:t>
            </a:r>
            <a:r>
              <a:rPr sz="1600" spc="-35" dirty="0">
                <a:solidFill>
                  <a:srgbClr val="1F487C"/>
                </a:solidFill>
                <a:latin typeface="Arial"/>
                <a:cs typeface="Arial"/>
              </a:rPr>
              <a:t> </a:t>
            </a:r>
            <a:r>
              <a:rPr sz="1600" dirty="0">
                <a:solidFill>
                  <a:srgbClr val="1F487C"/>
                </a:solidFill>
                <a:latin typeface="Arial"/>
                <a:cs typeface="Arial"/>
              </a:rPr>
              <a:t>Tables,</a:t>
            </a:r>
            <a:r>
              <a:rPr sz="1600" spc="-40" dirty="0">
                <a:solidFill>
                  <a:srgbClr val="1F487C"/>
                </a:solidFill>
                <a:latin typeface="Arial"/>
                <a:cs typeface="Arial"/>
              </a:rPr>
              <a:t> </a:t>
            </a:r>
            <a:r>
              <a:rPr sz="1600" dirty="0">
                <a:solidFill>
                  <a:srgbClr val="1F487C"/>
                </a:solidFill>
                <a:latin typeface="Arial"/>
                <a:cs typeface="Arial"/>
              </a:rPr>
              <a:t>Porcelain</a:t>
            </a:r>
            <a:r>
              <a:rPr sz="1600" spc="-55" dirty="0">
                <a:solidFill>
                  <a:srgbClr val="1F487C"/>
                </a:solidFill>
                <a:latin typeface="Arial"/>
                <a:cs typeface="Arial"/>
              </a:rPr>
              <a:t> </a:t>
            </a:r>
            <a:r>
              <a:rPr sz="1600" dirty="0">
                <a:solidFill>
                  <a:srgbClr val="1F487C"/>
                </a:solidFill>
                <a:latin typeface="Arial"/>
                <a:cs typeface="Arial"/>
              </a:rPr>
              <a:t>&amp;</a:t>
            </a:r>
            <a:r>
              <a:rPr sz="1600" spc="-40" dirty="0">
                <a:solidFill>
                  <a:srgbClr val="1F487C"/>
                </a:solidFill>
                <a:latin typeface="Arial"/>
                <a:cs typeface="Arial"/>
              </a:rPr>
              <a:t> </a:t>
            </a:r>
            <a:r>
              <a:rPr sz="1600" dirty="0">
                <a:solidFill>
                  <a:srgbClr val="1F487C"/>
                </a:solidFill>
                <a:latin typeface="Arial"/>
                <a:cs typeface="Arial"/>
              </a:rPr>
              <a:t>Vinyl</a:t>
            </a:r>
            <a:r>
              <a:rPr sz="1600" spc="-35" dirty="0">
                <a:solidFill>
                  <a:srgbClr val="1F487C"/>
                </a:solidFill>
                <a:latin typeface="Arial"/>
                <a:cs typeface="Arial"/>
              </a:rPr>
              <a:t> </a:t>
            </a:r>
            <a:r>
              <a:rPr sz="1600" dirty="0">
                <a:solidFill>
                  <a:srgbClr val="1F487C"/>
                </a:solidFill>
                <a:latin typeface="Arial"/>
                <a:cs typeface="Arial"/>
              </a:rPr>
              <a:t>Flooring,</a:t>
            </a:r>
            <a:r>
              <a:rPr sz="1600" spc="-45" dirty="0">
                <a:solidFill>
                  <a:srgbClr val="1F487C"/>
                </a:solidFill>
                <a:latin typeface="Arial"/>
                <a:cs typeface="Arial"/>
              </a:rPr>
              <a:t> </a:t>
            </a:r>
            <a:r>
              <a:rPr sz="1600" dirty="0">
                <a:solidFill>
                  <a:srgbClr val="1F487C"/>
                </a:solidFill>
                <a:latin typeface="Arial"/>
                <a:cs typeface="Arial"/>
              </a:rPr>
              <a:t>Gypsum</a:t>
            </a:r>
            <a:r>
              <a:rPr sz="1600" spc="-5" dirty="0">
                <a:solidFill>
                  <a:srgbClr val="1F487C"/>
                </a:solidFill>
                <a:latin typeface="Arial"/>
                <a:cs typeface="Arial"/>
              </a:rPr>
              <a:t> </a:t>
            </a:r>
            <a:r>
              <a:rPr sz="1600" spc="-10" dirty="0">
                <a:solidFill>
                  <a:srgbClr val="1F487C"/>
                </a:solidFill>
                <a:latin typeface="Arial"/>
                <a:cs typeface="Arial"/>
              </a:rPr>
              <a:t>Ceiling, </a:t>
            </a:r>
            <a:r>
              <a:rPr sz="1600" dirty="0">
                <a:solidFill>
                  <a:srgbClr val="1F487C"/>
                </a:solidFill>
                <a:latin typeface="Arial"/>
                <a:cs typeface="Arial"/>
              </a:rPr>
              <a:t>Partitions</a:t>
            </a:r>
            <a:r>
              <a:rPr sz="1600" spc="-25"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dirty="0">
                <a:solidFill>
                  <a:srgbClr val="1F487C"/>
                </a:solidFill>
                <a:latin typeface="Arial"/>
                <a:cs typeface="Arial"/>
              </a:rPr>
              <a:t>Acoustic</a:t>
            </a:r>
            <a:r>
              <a:rPr sz="1600" spc="-50" dirty="0">
                <a:solidFill>
                  <a:srgbClr val="1F487C"/>
                </a:solidFill>
                <a:latin typeface="Arial"/>
                <a:cs typeface="Arial"/>
              </a:rPr>
              <a:t> </a:t>
            </a:r>
            <a:r>
              <a:rPr sz="1600" dirty="0">
                <a:solidFill>
                  <a:srgbClr val="1F487C"/>
                </a:solidFill>
                <a:latin typeface="Arial"/>
                <a:cs typeface="Arial"/>
              </a:rPr>
              <a:t>Ceilings,</a:t>
            </a:r>
            <a:r>
              <a:rPr sz="1600" spc="-55" dirty="0">
                <a:solidFill>
                  <a:srgbClr val="1F487C"/>
                </a:solidFill>
                <a:latin typeface="Arial"/>
                <a:cs typeface="Arial"/>
              </a:rPr>
              <a:t> </a:t>
            </a:r>
            <a:r>
              <a:rPr sz="1600" dirty="0">
                <a:solidFill>
                  <a:srgbClr val="1F487C"/>
                </a:solidFill>
                <a:latin typeface="Arial"/>
                <a:cs typeface="Arial"/>
              </a:rPr>
              <a:t>Painting</a:t>
            </a:r>
            <a:r>
              <a:rPr sz="1600" spc="-40" dirty="0">
                <a:solidFill>
                  <a:srgbClr val="1F487C"/>
                </a:solidFill>
                <a:latin typeface="Arial"/>
                <a:cs typeface="Arial"/>
              </a:rPr>
              <a:t> </a:t>
            </a:r>
            <a:r>
              <a:rPr sz="1600" dirty="0">
                <a:solidFill>
                  <a:srgbClr val="1F487C"/>
                </a:solidFill>
                <a:latin typeface="Arial"/>
                <a:cs typeface="Arial"/>
              </a:rPr>
              <a:t>Works,</a:t>
            </a:r>
            <a:r>
              <a:rPr sz="1600" spc="-25" dirty="0">
                <a:solidFill>
                  <a:srgbClr val="1F487C"/>
                </a:solidFill>
                <a:latin typeface="Arial"/>
                <a:cs typeface="Arial"/>
              </a:rPr>
              <a:t> </a:t>
            </a:r>
            <a:r>
              <a:rPr sz="1600" dirty="0">
                <a:solidFill>
                  <a:srgbClr val="1F487C"/>
                </a:solidFill>
                <a:latin typeface="Arial"/>
                <a:cs typeface="Arial"/>
              </a:rPr>
              <a:t>Mechanical</a:t>
            </a:r>
            <a:r>
              <a:rPr sz="1600" spc="-35" dirty="0">
                <a:solidFill>
                  <a:srgbClr val="1F487C"/>
                </a:solidFill>
                <a:latin typeface="Arial"/>
                <a:cs typeface="Arial"/>
              </a:rPr>
              <a:t> </a:t>
            </a:r>
            <a:r>
              <a:rPr sz="1600" dirty="0">
                <a:solidFill>
                  <a:srgbClr val="1F487C"/>
                </a:solidFill>
                <a:latin typeface="Arial"/>
                <a:cs typeface="Arial"/>
              </a:rPr>
              <a:t>Stone</a:t>
            </a:r>
            <a:r>
              <a:rPr sz="1600" spc="-35" dirty="0">
                <a:solidFill>
                  <a:srgbClr val="1F487C"/>
                </a:solidFill>
                <a:latin typeface="Arial"/>
                <a:cs typeface="Arial"/>
              </a:rPr>
              <a:t> </a:t>
            </a:r>
            <a:r>
              <a:rPr sz="1600" dirty="0">
                <a:solidFill>
                  <a:srgbClr val="1F487C"/>
                </a:solidFill>
                <a:latin typeface="Arial"/>
                <a:cs typeface="Arial"/>
              </a:rPr>
              <a:t>and</a:t>
            </a:r>
            <a:r>
              <a:rPr sz="1600" spc="395" dirty="0">
                <a:solidFill>
                  <a:srgbClr val="1F487C"/>
                </a:solidFill>
                <a:latin typeface="Arial"/>
                <a:cs typeface="Arial"/>
              </a:rPr>
              <a:t> </a:t>
            </a:r>
            <a:r>
              <a:rPr sz="1600" dirty="0">
                <a:solidFill>
                  <a:srgbClr val="1F487C"/>
                </a:solidFill>
                <a:latin typeface="Arial"/>
                <a:cs typeface="Arial"/>
              </a:rPr>
              <a:t>Tile</a:t>
            </a:r>
            <a:r>
              <a:rPr sz="1600" spc="-40" dirty="0">
                <a:solidFill>
                  <a:srgbClr val="1F487C"/>
                </a:solidFill>
                <a:latin typeface="Arial"/>
                <a:cs typeface="Arial"/>
              </a:rPr>
              <a:t> </a:t>
            </a:r>
            <a:r>
              <a:rPr sz="1600" spc="-10" dirty="0">
                <a:solidFill>
                  <a:srgbClr val="1F487C"/>
                </a:solidFill>
                <a:latin typeface="Arial"/>
                <a:cs typeface="Arial"/>
              </a:rPr>
              <a:t>Fixing.</a:t>
            </a:r>
            <a:endParaRPr sz="1600" dirty="0">
              <a:latin typeface="Arial"/>
              <a:cs typeface="Arial"/>
            </a:endParaRPr>
          </a:p>
          <a:p>
            <a:pPr>
              <a:lnSpc>
                <a:spcPct val="100000"/>
              </a:lnSpc>
              <a:spcBef>
                <a:spcPts val="80"/>
              </a:spcBef>
            </a:pPr>
            <a:endParaRPr sz="1600" dirty="0">
              <a:latin typeface="Arial"/>
              <a:cs typeface="Arial"/>
            </a:endParaRPr>
          </a:p>
          <a:p>
            <a:pPr marL="12700" marR="523875" algn="just">
              <a:lnSpc>
                <a:spcPct val="100000"/>
              </a:lnSpc>
            </a:pPr>
            <a:r>
              <a:rPr sz="1600" dirty="0">
                <a:solidFill>
                  <a:srgbClr val="1F487C"/>
                </a:solidFill>
                <a:latin typeface="Arial"/>
                <a:cs typeface="Arial"/>
              </a:rPr>
              <a:t>Electrical</a:t>
            </a:r>
            <a:r>
              <a:rPr sz="1600" spc="-60" dirty="0">
                <a:solidFill>
                  <a:srgbClr val="1F487C"/>
                </a:solidFill>
                <a:latin typeface="Arial"/>
                <a:cs typeface="Arial"/>
              </a:rPr>
              <a:t> </a:t>
            </a:r>
            <a:r>
              <a:rPr sz="1600" dirty="0">
                <a:solidFill>
                  <a:srgbClr val="1F487C"/>
                </a:solidFill>
                <a:latin typeface="Arial"/>
                <a:cs typeface="Arial"/>
              </a:rPr>
              <a:t>Works:</a:t>
            </a:r>
            <a:r>
              <a:rPr sz="1600" spc="-30" dirty="0">
                <a:solidFill>
                  <a:srgbClr val="1F487C"/>
                </a:solidFill>
                <a:latin typeface="Arial"/>
                <a:cs typeface="Arial"/>
              </a:rPr>
              <a:t> </a:t>
            </a:r>
            <a:r>
              <a:rPr sz="1600" dirty="0">
                <a:solidFill>
                  <a:srgbClr val="1F487C"/>
                </a:solidFill>
                <a:latin typeface="Arial"/>
                <a:cs typeface="Arial"/>
              </a:rPr>
              <a:t>Installation</a:t>
            </a:r>
            <a:r>
              <a:rPr sz="1600" spc="-45" dirty="0">
                <a:solidFill>
                  <a:srgbClr val="1F487C"/>
                </a:solidFill>
                <a:latin typeface="Arial"/>
                <a:cs typeface="Arial"/>
              </a:rPr>
              <a:t> </a:t>
            </a:r>
            <a:r>
              <a:rPr sz="1600" dirty="0">
                <a:solidFill>
                  <a:srgbClr val="1F487C"/>
                </a:solidFill>
                <a:latin typeface="Arial"/>
                <a:cs typeface="Arial"/>
              </a:rPr>
              <a:t>of</a:t>
            </a:r>
            <a:r>
              <a:rPr sz="1600" spc="-35" dirty="0">
                <a:solidFill>
                  <a:srgbClr val="1F487C"/>
                </a:solidFill>
                <a:latin typeface="Arial"/>
                <a:cs typeface="Arial"/>
              </a:rPr>
              <a:t> </a:t>
            </a:r>
            <a:r>
              <a:rPr sz="1600" dirty="0">
                <a:solidFill>
                  <a:srgbClr val="1F487C"/>
                </a:solidFill>
                <a:latin typeface="Arial"/>
                <a:cs typeface="Arial"/>
              </a:rPr>
              <a:t>Lightning</a:t>
            </a:r>
            <a:r>
              <a:rPr sz="1600" spc="-5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Distribution</a:t>
            </a:r>
            <a:r>
              <a:rPr sz="1600" spc="-50" dirty="0">
                <a:solidFill>
                  <a:srgbClr val="1F487C"/>
                </a:solidFill>
                <a:latin typeface="Arial"/>
                <a:cs typeface="Arial"/>
              </a:rPr>
              <a:t> </a:t>
            </a:r>
            <a:r>
              <a:rPr sz="1600" dirty="0">
                <a:solidFill>
                  <a:srgbClr val="1F487C"/>
                </a:solidFill>
                <a:latin typeface="Arial"/>
                <a:cs typeface="Arial"/>
              </a:rPr>
              <a:t>Panels,</a:t>
            </a:r>
            <a:r>
              <a:rPr sz="1600" spc="365" dirty="0">
                <a:solidFill>
                  <a:srgbClr val="1F487C"/>
                </a:solidFill>
                <a:latin typeface="Arial"/>
                <a:cs typeface="Arial"/>
              </a:rPr>
              <a:t> </a:t>
            </a:r>
            <a:r>
              <a:rPr sz="1600" dirty="0">
                <a:solidFill>
                  <a:srgbClr val="1F487C"/>
                </a:solidFill>
                <a:latin typeface="Arial"/>
                <a:cs typeface="Arial"/>
              </a:rPr>
              <a:t>MCC,</a:t>
            </a:r>
            <a:r>
              <a:rPr sz="1600" spc="-30" dirty="0">
                <a:solidFill>
                  <a:srgbClr val="1F487C"/>
                </a:solidFill>
                <a:latin typeface="Arial"/>
                <a:cs typeface="Arial"/>
              </a:rPr>
              <a:t> </a:t>
            </a:r>
            <a:r>
              <a:rPr sz="1600" spc="-10" dirty="0">
                <a:solidFill>
                  <a:srgbClr val="1F487C"/>
                </a:solidFill>
                <a:latin typeface="Arial"/>
                <a:cs typeface="Arial"/>
              </a:rPr>
              <a:t>Sub-</a:t>
            </a:r>
            <a:r>
              <a:rPr sz="1600" dirty="0">
                <a:solidFill>
                  <a:srgbClr val="1F487C"/>
                </a:solidFill>
                <a:latin typeface="Arial"/>
                <a:cs typeface="Arial"/>
              </a:rPr>
              <a:t>distribution</a:t>
            </a:r>
            <a:r>
              <a:rPr sz="1600" spc="-40" dirty="0">
                <a:solidFill>
                  <a:srgbClr val="1F487C"/>
                </a:solidFill>
                <a:latin typeface="Arial"/>
                <a:cs typeface="Arial"/>
              </a:rPr>
              <a:t> </a:t>
            </a:r>
            <a:r>
              <a:rPr sz="1600" dirty="0">
                <a:solidFill>
                  <a:srgbClr val="1F487C"/>
                </a:solidFill>
                <a:latin typeface="Arial"/>
                <a:cs typeface="Arial"/>
              </a:rPr>
              <a:t>Panel</a:t>
            </a:r>
            <a:r>
              <a:rPr sz="1600" spc="-45" dirty="0">
                <a:solidFill>
                  <a:srgbClr val="1F487C"/>
                </a:solidFill>
                <a:latin typeface="Arial"/>
                <a:cs typeface="Arial"/>
              </a:rPr>
              <a:t> </a:t>
            </a:r>
            <a:r>
              <a:rPr sz="1600" dirty="0">
                <a:solidFill>
                  <a:srgbClr val="1F487C"/>
                </a:solidFill>
                <a:latin typeface="Arial"/>
                <a:cs typeface="Arial"/>
              </a:rPr>
              <a:t>Boards,</a:t>
            </a:r>
            <a:r>
              <a:rPr sz="1600" spc="-40" dirty="0">
                <a:solidFill>
                  <a:srgbClr val="1F487C"/>
                </a:solidFill>
                <a:latin typeface="Arial"/>
                <a:cs typeface="Arial"/>
              </a:rPr>
              <a:t> </a:t>
            </a:r>
            <a:r>
              <a:rPr sz="1600" dirty="0">
                <a:solidFill>
                  <a:srgbClr val="1F487C"/>
                </a:solidFill>
                <a:latin typeface="Arial"/>
                <a:cs typeface="Arial"/>
              </a:rPr>
              <a:t>Cable</a:t>
            </a:r>
            <a:r>
              <a:rPr sz="1600" spc="-40" dirty="0">
                <a:solidFill>
                  <a:srgbClr val="1F487C"/>
                </a:solidFill>
                <a:latin typeface="Arial"/>
                <a:cs typeface="Arial"/>
              </a:rPr>
              <a:t> </a:t>
            </a:r>
            <a:r>
              <a:rPr sz="1600" dirty="0">
                <a:solidFill>
                  <a:srgbClr val="1F487C"/>
                </a:solidFill>
                <a:latin typeface="Arial"/>
                <a:cs typeface="Arial"/>
              </a:rPr>
              <a:t>Trays,</a:t>
            </a:r>
            <a:r>
              <a:rPr sz="1600" spc="-10" dirty="0">
                <a:solidFill>
                  <a:srgbClr val="1F487C"/>
                </a:solidFill>
                <a:latin typeface="Arial"/>
                <a:cs typeface="Arial"/>
              </a:rPr>
              <a:t> </a:t>
            </a:r>
            <a:r>
              <a:rPr sz="1600" dirty="0">
                <a:solidFill>
                  <a:srgbClr val="1F487C"/>
                </a:solidFill>
                <a:latin typeface="Arial"/>
                <a:cs typeface="Arial"/>
              </a:rPr>
              <a:t>Cable</a:t>
            </a:r>
            <a:r>
              <a:rPr sz="1600" spc="-45" dirty="0">
                <a:solidFill>
                  <a:srgbClr val="1F487C"/>
                </a:solidFill>
                <a:latin typeface="Arial"/>
                <a:cs typeface="Arial"/>
              </a:rPr>
              <a:t> </a:t>
            </a:r>
            <a:r>
              <a:rPr sz="1600" spc="-10" dirty="0">
                <a:solidFill>
                  <a:srgbClr val="1F487C"/>
                </a:solidFill>
                <a:latin typeface="Arial"/>
                <a:cs typeface="Arial"/>
              </a:rPr>
              <a:t>Ladder, </a:t>
            </a:r>
            <a:r>
              <a:rPr sz="1600" dirty="0">
                <a:solidFill>
                  <a:srgbClr val="1F487C"/>
                </a:solidFill>
                <a:latin typeface="Arial"/>
                <a:cs typeface="Arial"/>
              </a:rPr>
              <a:t>LV-</a:t>
            </a:r>
            <a:r>
              <a:rPr sz="1600" spc="400" dirty="0">
                <a:solidFill>
                  <a:srgbClr val="1F487C"/>
                </a:solidFill>
                <a:latin typeface="Arial"/>
                <a:cs typeface="Arial"/>
              </a:rPr>
              <a:t> </a:t>
            </a:r>
            <a:r>
              <a:rPr sz="1600" dirty="0">
                <a:solidFill>
                  <a:srgbClr val="1F487C"/>
                </a:solidFill>
                <a:latin typeface="Arial"/>
                <a:cs typeface="Arial"/>
              </a:rPr>
              <a:t>Cables,</a:t>
            </a:r>
            <a:r>
              <a:rPr sz="1600" spc="-30" dirty="0">
                <a:solidFill>
                  <a:srgbClr val="1F487C"/>
                </a:solidFill>
                <a:latin typeface="Arial"/>
                <a:cs typeface="Arial"/>
              </a:rPr>
              <a:t> </a:t>
            </a:r>
            <a:r>
              <a:rPr sz="1600" dirty="0">
                <a:solidFill>
                  <a:srgbClr val="1F487C"/>
                </a:solidFill>
                <a:latin typeface="Arial"/>
                <a:cs typeface="Arial"/>
              </a:rPr>
              <a:t>LC</a:t>
            </a:r>
            <a:r>
              <a:rPr sz="1600" spc="-30" dirty="0">
                <a:solidFill>
                  <a:srgbClr val="1F487C"/>
                </a:solidFill>
                <a:latin typeface="Arial"/>
                <a:cs typeface="Arial"/>
              </a:rPr>
              <a:t> </a:t>
            </a:r>
            <a:r>
              <a:rPr sz="1600" dirty="0">
                <a:solidFill>
                  <a:srgbClr val="1F487C"/>
                </a:solidFill>
                <a:latin typeface="Arial"/>
                <a:cs typeface="Arial"/>
              </a:rPr>
              <a:t>Cables,</a:t>
            </a:r>
            <a:r>
              <a:rPr sz="1600" spc="-35" dirty="0">
                <a:solidFill>
                  <a:srgbClr val="1F487C"/>
                </a:solidFill>
                <a:latin typeface="Arial"/>
                <a:cs typeface="Arial"/>
              </a:rPr>
              <a:t> </a:t>
            </a:r>
            <a:r>
              <a:rPr sz="1600" dirty="0">
                <a:solidFill>
                  <a:srgbClr val="1F487C"/>
                </a:solidFill>
                <a:latin typeface="Arial"/>
                <a:cs typeface="Arial"/>
              </a:rPr>
              <a:t>External</a:t>
            </a:r>
            <a:r>
              <a:rPr sz="1600" spc="-15" dirty="0">
                <a:solidFill>
                  <a:srgbClr val="1F487C"/>
                </a:solidFill>
                <a:latin typeface="Arial"/>
                <a:cs typeface="Arial"/>
              </a:rPr>
              <a:t> </a:t>
            </a:r>
            <a:r>
              <a:rPr sz="1600" dirty="0">
                <a:solidFill>
                  <a:srgbClr val="1F487C"/>
                </a:solidFill>
                <a:latin typeface="Arial"/>
                <a:cs typeface="Arial"/>
              </a:rPr>
              <a:t>Lighting</a:t>
            </a:r>
            <a:r>
              <a:rPr sz="1600" spc="-40" dirty="0">
                <a:solidFill>
                  <a:srgbClr val="1F487C"/>
                </a:solidFill>
                <a:latin typeface="Arial"/>
                <a:cs typeface="Arial"/>
              </a:rPr>
              <a:t> </a:t>
            </a:r>
            <a:r>
              <a:rPr sz="1600" dirty="0">
                <a:solidFill>
                  <a:srgbClr val="1F487C"/>
                </a:solidFill>
                <a:latin typeface="Arial"/>
                <a:cs typeface="Arial"/>
              </a:rPr>
              <a:t>Fixtures, Internal</a:t>
            </a:r>
            <a:r>
              <a:rPr sz="1600" spc="-20" dirty="0">
                <a:solidFill>
                  <a:srgbClr val="1F487C"/>
                </a:solidFill>
                <a:latin typeface="Arial"/>
                <a:cs typeface="Arial"/>
              </a:rPr>
              <a:t> </a:t>
            </a:r>
            <a:r>
              <a:rPr sz="1600" dirty="0">
                <a:solidFill>
                  <a:srgbClr val="1F487C"/>
                </a:solidFill>
                <a:latin typeface="Arial"/>
                <a:cs typeface="Arial"/>
              </a:rPr>
              <a:t>Lighting</a:t>
            </a:r>
            <a:r>
              <a:rPr sz="1600" spc="-40" dirty="0">
                <a:solidFill>
                  <a:srgbClr val="1F487C"/>
                </a:solidFill>
                <a:latin typeface="Arial"/>
                <a:cs typeface="Arial"/>
              </a:rPr>
              <a:t> </a:t>
            </a:r>
            <a:r>
              <a:rPr sz="1600" dirty="0">
                <a:solidFill>
                  <a:srgbClr val="1F487C"/>
                </a:solidFill>
                <a:latin typeface="Arial"/>
                <a:cs typeface="Arial"/>
              </a:rPr>
              <a:t>Fixtures,</a:t>
            </a:r>
            <a:r>
              <a:rPr sz="1600" spc="430" dirty="0">
                <a:solidFill>
                  <a:srgbClr val="1F487C"/>
                </a:solidFill>
                <a:latin typeface="Arial"/>
                <a:cs typeface="Arial"/>
              </a:rPr>
              <a:t> </a:t>
            </a:r>
            <a:r>
              <a:rPr sz="1600" dirty="0">
                <a:solidFill>
                  <a:srgbClr val="1F487C"/>
                </a:solidFill>
                <a:latin typeface="Arial"/>
                <a:cs typeface="Arial"/>
              </a:rPr>
              <a:t>Wiring</a:t>
            </a:r>
            <a:r>
              <a:rPr sz="1600" spc="-40" dirty="0">
                <a:solidFill>
                  <a:srgbClr val="1F487C"/>
                </a:solidFill>
                <a:latin typeface="Arial"/>
                <a:cs typeface="Arial"/>
              </a:rPr>
              <a:t> </a:t>
            </a:r>
            <a:r>
              <a:rPr sz="1600" dirty="0">
                <a:solidFill>
                  <a:srgbClr val="1F487C"/>
                </a:solidFill>
                <a:latin typeface="Arial"/>
                <a:cs typeface="Arial"/>
              </a:rPr>
              <a:t>Devices,</a:t>
            </a:r>
            <a:r>
              <a:rPr sz="1600" spc="-40" dirty="0">
                <a:solidFill>
                  <a:srgbClr val="1F487C"/>
                </a:solidFill>
                <a:latin typeface="Arial"/>
                <a:cs typeface="Arial"/>
              </a:rPr>
              <a:t> </a:t>
            </a:r>
            <a:r>
              <a:rPr sz="1600" dirty="0">
                <a:solidFill>
                  <a:srgbClr val="1F487C"/>
                </a:solidFill>
                <a:latin typeface="Arial"/>
                <a:cs typeface="Arial"/>
              </a:rPr>
              <a:t>Disconnect</a:t>
            </a:r>
            <a:r>
              <a:rPr sz="1600" spc="-40" dirty="0">
                <a:solidFill>
                  <a:srgbClr val="1F487C"/>
                </a:solidFill>
                <a:latin typeface="Arial"/>
                <a:cs typeface="Arial"/>
              </a:rPr>
              <a:t> </a:t>
            </a:r>
            <a:r>
              <a:rPr sz="1600" dirty="0">
                <a:solidFill>
                  <a:srgbClr val="1F487C"/>
                </a:solidFill>
                <a:latin typeface="Arial"/>
                <a:cs typeface="Arial"/>
              </a:rPr>
              <a:t>Switches,</a:t>
            </a:r>
            <a:r>
              <a:rPr sz="1600" spc="-25" dirty="0">
                <a:solidFill>
                  <a:srgbClr val="1F487C"/>
                </a:solidFill>
                <a:latin typeface="Arial"/>
                <a:cs typeface="Arial"/>
              </a:rPr>
              <a:t> </a:t>
            </a:r>
            <a:r>
              <a:rPr sz="1600" dirty="0">
                <a:solidFill>
                  <a:srgbClr val="1F487C"/>
                </a:solidFill>
                <a:latin typeface="Arial"/>
                <a:cs typeface="Arial"/>
              </a:rPr>
              <a:t>Fire</a:t>
            </a:r>
            <a:r>
              <a:rPr sz="1600" spc="-20" dirty="0">
                <a:solidFill>
                  <a:srgbClr val="1F487C"/>
                </a:solidFill>
                <a:latin typeface="Arial"/>
                <a:cs typeface="Arial"/>
              </a:rPr>
              <a:t> </a:t>
            </a:r>
            <a:r>
              <a:rPr sz="1600" dirty="0">
                <a:solidFill>
                  <a:srgbClr val="1F487C"/>
                </a:solidFill>
                <a:latin typeface="Arial"/>
                <a:cs typeface="Arial"/>
              </a:rPr>
              <a:t>Alarm</a:t>
            </a:r>
            <a:r>
              <a:rPr sz="1600" spc="-30" dirty="0">
                <a:solidFill>
                  <a:srgbClr val="1F487C"/>
                </a:solidFill>
                <a:latin typeface="Arial"/>
                <a:cs typeface="Arial"/>
              </a:rPr>
              <a:t> </a:t>
            </a:r>
            <a:r>
              <a:rPr sz="1600" spc="-10" dirty="0">
                <a:solidFill>
                  <a:srgbClr val="1F487C"/>
                </a:solidFill>
                <a:latin typeface="Arial"/>
                <a:cs typeface="Arial"/>
              </a:rPr>
              <a:t>System, </a:t>
            </a:r>
            <a:r>
              <a:rPr sz="1600" dirty="0">
                <a:solidFill>
                  <a:srgbClr val="1F487C"/>
                </a:solidFill>
                <a:latin typeface="Arial"/>
                <a:cs typeface="Arial"/>
              </a:rPr>
              <a:t>Telephone</a:t>
            </a:r>
            <a:r>
              <a:rPr sz="1600" spc="-35" dirty="0">
                <a:solidFill>
                  <a:srgbClr val="1F487C"/>
                </a:solidFill>
                <a:latin typeface="Arial"/>
                <a:cs typeface="Arial"/>
              </a:rPr>
              <a:t> </a:t>
            </a:r>
            <a:r>
              <a:rPr sz="1600" dirty="0">
                <a:solidFill>
                  <a:srgbClr val="1F487C"/>
                </a:solidFill>
                <a:latin typeface="Arial"/>
                <a:cs typeface="Arial"/>
              </a:rPr>
              <a:t>&amp;</a:t>
            </a:r>
            <a:r>
              <a:rPr sz="1600" spc="385" dirty="0">
                <a:solidFill>
                  <a:srgbClr val="1F487C"/>
                </a:solidFill>
                <a:latin typeface="Arial"/>
                <a:cs typeface="Arial"/>
              </a:rPr>
              <a:t> </a:t>
            </a:r>
            <a:r>
              <a:rPr sz="1600" dirty="0">
                <a:solidFill>
                  <a:srgbClr val="1F487C"/>
                </a:solidFill>
                <a:latin typeface="Arial"/>
                <a:cs typeface="Arial"/>
              </a:rPr>
              <a:t>Data</a:t>
            </a:r>
            <a:r>
              <a:rPr sz="1600" spc="-2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Public</a:t>
            </a:r>
            <a:r>
              <a:rPr sz="1600" spc="-50" dirty="0">
                <a:solidFill>
                  <a:srgbClr val="1F487C"/>
                </a:solidFill>
                <a:latin typeface="Arial"/>
                <a:cs typeface="Arial"/>
              </a:rPr>
              <a:t> </a:t>
            </a:r>
            <a:r>
              <a:rPr sz="1600" dirty="0">
                <a:solidFill>
                  <a:srgbClr val="1F487C"/>
                </a:solidFill>
                <a:latin typeface="Arial"/>
                <a:cs typeface="Arial"/>
              </a:rPr>
              <a:t>Address</a:t>
            </a:r>
            <a:r>
              <a:rPr sz="1600" spc="-3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Access</a:t>
            </a:r>
            <a:r>
              <a:rPr sz="1600" spc="-45" dirty="0">
                <a:solidFill>
                  <a:srgbClr val="1F487C"/>
                </a:solidFill>
                <a:latin typeface="Arial"/>
                <a:cs typeface="Arial"/>
              </a:rPr>
              <a:t> </a:t>
            </a:r>
            <a:r>
              <a:rPr sz="1600" dirty="0">
                <a:solidFill>
                  <a:srgbClr val="1F487C"/>
                </a:solidFill>
                <a:latin typeface="Arial"/>
                <a:cs typeface="Arial"/>
              </a:rPr>
              <a:t>Control</a:t>
            </a:r>
            <a:r>
              <a:rPr sz="1600" spc="-2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CCTV</a:t>
            </a:r>
            <a:r>
              <a:rPr sz="1600" spc="385" dirty="0">
                <a:solidFill>
                  <a:srgbClr val="1F487C"/>
                </a:solidFill>
                <a:latin typeface="Arial"/>
                <a:cs typeface="Arial"/>
              </a:rPr>
              <a:t> </a:t>
            </a:r>
            <a:r>
              <a:rPr sz="1600" spc="-10" dirty="0">
                <a:solidFill>
                  <a:srgbClr val="1F487C"/>
                </a:solidFill>
                <a:latin typeface="Arial"/>
                <a:cs typeface="Arial"/>
              </a:rPr>
              <a:t>System.</a:t>
            </a:r>
            <a:endParaRPr sz="1600" dirty="0">
              <a:latin typeface="Arial"/>
              <a:cs typeface="Arial"/>
            </a:endParaRPr>
          </a:p>
          <a:p>
            <a:pPr>
              <a:lnSpc>
                <a:spcPct val="100000"/>
              </a:lnSpc>
              <a:spcBef>
                <a:spcPts val="80"/>
              </a:spcBef>
            </a:pPr>
            <a:endParaRPr sz="1600" dirty="0">
              <a:latin typeface="Arial"/>
              <a:cs typeface="Arial"/>
            </a:endParaRPr>
          </a:p>
          <a:p>
            <a:pPr marL="12700" marR="5080" algn="just">
              <a:lnSpc>
                <a:spcPct val="100000"/>
              </a:lnSpc>
            </a:pPr>
            <a:r>
              <a:rPr sz="1600" dirty="0">
                <a:solidFill>
                  <a:srgbClr val="1F487C"/>
                </a:solidFill>
                <a:latin typeface="Arial"/>
                <a:cs typeface="Arial"/>
              </a:rPr>
              <a:t>Fire</a:t>
            </a:r>
            <a:r>
              <a:rPr sz="1600" spc="-35" dirty="0">
                <a:solidFill>
                  <a:srgbClr val="1F487C"/>
                </a:solidFill>
                <a:latin typeface="Arial"/>
                <a:cs typeface="Arial"/>
              </a:rPr>
              <a:t> </a:t>
            </a:r>
            <a:r>
              <a:rPr sz="1600" dirty="0">
                <a:solidFill>
                  <a:srgbClr val="1F487C"/>
                </a:solidFill>
                <a:latin typeface="Arial"/>
                <a:cs typeface="Arial"/>
              </a:rPr>
              <a:t>Fighting</a:t>
            </a:r>
            <a:r>
              <a:rPr sz="1600" spc="-50" dirty="0">
                <a:solidFill>
                  <a:srgbClr val="1F487C"/>
                </a:solidFill>
                <a:latin typeface="Arial"/>
                <a:cs typeface="Arial"/>
              </a:rPr>
              <a:t> </a:t>
            </a:r>
            <a:r>
              <a:rPr sz="1600" dirty="0">
                <a:solidFill>
                  <a:srgbClr val="1F487C"/>
                </a:solidFill>
                <a:latin typeface="Arial"/>
                <a:cs typeface="Arial"/>
              </a:rPr>
              <a:t>System</a:t>
            </a:r>
            <a:r>
              <a:rPr sz="1600" spc="-15" dirty="0">
                <a:solidFill>
                  <a:srgbClr val="1F487C"/>
                </a:solidFill>
                <a:latin typeface="Arial"/>
                <a:cs typeface="Arial"/>
              </a:rPr>
              <a:t> </a:t>
            </a:r>
            <a:r>
              <a:rPr sz="1600" dirty="0">
                <a:solidFill>
                  <a:srgbClr val="1F487C"/>
                </a:solidFill>
                <a:latin typeface="Arial"/>
                <a:cs typeface="Arial"/>
              </a:rPr>
              <a:t>&amp;</a:t>
            </a:r>
            <a:r>
              <a:rPr sz="1600" spc="-45" dirty="0">
                <a:solidFill>
                  <a:srgbClr val="1F487C"/>
                </a:solidFill>
                <a:latin typeface="Arial"/>
                <a:cs typeface="Arial"/>
              </a:rPr>
              <a:t> </a:t>
            </a:r>
            <a:r>
              <a:rPr sz="1600" dirty="0">
                <a:solidFill>
                  <a:srgbClr val="1F487C"/>
                </a:solidFill>
                <a:latin typeface="Arial"/>
                <a:cs typeface="Arial"/>
              </a:rPr>
              <a:t>Plumbing:</a:t>
            </a:r>
            <a:r>
              <a:rPr sz="1600" spc="-45" dirty="0">
                <a:solidFill>
                  <a:srgbClr val="1F487C"/>
                </a:solidFill>
                <a:latin typeface="Arial"/>
                <a:cs typeface="Arial"/>
              </a:rPr>
              <a:t> </a:t>
            </a:r>
            <a:r>
              <a:rPr sz="1600" dirty="0">
                <a:solidFill>
                  <a:srgbClr val="1F487C"/>
                </a:solidFill>
                <a:latin typeface="Arial"/>
                <a:cs typeface="Arial"/>
              </a:rPr>
              <a:t>Fire</a:t>
            </a:r>
            <a:r>
              <a:rPr sz="1600" spc="-45" dirty="0">
                <a:solidFill>
                  <a:srgbClr val="1F487C"/>
                </a:solidFill>
                <a:latin typeface="Arial"/>
                <a:cs typeface="Arial"/>
              </a:rPr>
              <a:t> </a:t>
            </a:r>
            <a:r>
              <a:rPr sz="1600" dirty="0">
                <a:solidFill>
                  <a:srgbClr val="1F487C"/>
                </a:solidFill>
                <a:latin typeface="Arial"/>
                <a:cs typeface="Arial"/>
              </a:rPr>
              <a:t>Sprinkler</a:t>
            </a:r>
            <a:r>
              <a:rPr sz="1600" spc="-4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Fire</a:t>
            </a:r>
            <a:r>
              <a:rPr sz="1600" spc="-45" dirty="0">
                <a:solidFill>
                  <a:srgbClr val="1F487C"/>
                </a:solidFill>
                <a:latin typeface="Arial"/>
                <a:cs typeface="Arial"/>
              </a:rPr>
              <a:t> </a:t>
            </a:r>
            <a:r>
              <a:rPr sz="1600" dirty="0">
                <a:solidFill>
                  <a:srgbClr val="1F487C"/>
                </a:solidFill>
                <a:latin typeface="Arial"/>
                <a:cs typeface="Arial"/>
              </a:rPr>
              <a:t>Pumps,</a:t>
            </a:r>
            <a:r>
              <a:rPr sz="1600" spc="380" dirty="0">
                <a:solidFill>
                  <a:srgbClr val="1F487C"/>
                </a:solidFill>
                <a:latin typeface="Arial"/>
                <a:cs typeface="Arial"/>
              </a:rPr>
              <a:t> </a:t>
            </a:r>
            <a:r>
              <a:rPr sz="1600" dirty="0">
                <a:solidFill>
                  <a:srgbClr val="1F487C"/>
                </a:solidFill>
                <a:latin typeface="Arial"/>
                <a:cs typeface="Arial"/>
              </a:rPr>
              <a:t>Water</a:t>
            </a:r>
            <a:r>
              <a:rPr sz="1600" spc="-25" dirty="0">
                <a:solidFill>
                  <a:srgbClr val="1F487C"/>
                </a:solidFill>
                <a:latin typeface="Arial"/>
                <a:cs typeface="Arial"/>
              </a:rPr>
              <a:t> </a:t>
            </a:r>
            <a:r>
              <a:rPr sz="1600" dirty="0">
                <a:solidFill>
                  <a:srgbClr val="1F487C"/>
                </a:solidFill>
                <a:latin typeface="Arial"/>
                <a:cs typeface="Arial"/>
              </a:rPr>
              <a:t>Supply</a:t>
            </a:r>
            <a:r>
              <a:rPr sz="1600" spc="-45"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Drainage</a:t>
            </a:r>
            <a:r>
              <a:rPr sz="1600" spc="-4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dirty="0">
                <a:solidFill>
                  <a:srgbClr val="1F487C"/>
                </a:solidFill>
                <a:latin typeface="Arial"/>
                <a:cs typeface="Arial"/>
              </a:rPr>
              <a:t>Strom</a:t>
            </a:r>
            <a:r>
              <a:rPr sz="1600" spc="-25" dirty="0">
                <a:solidFill>
                  <a:srgbClr val="1F487C"/>
                </a:solidFill>
                <a:latin typeface="Arial"/>
                <a:cs typeface="Arial"/>
              </a:rPr>
              <a:t> </a:t>
            </a:r>
            <a:r>
              <a:rPr sz="1600" dirty="0">
                <a:solidFill>
                  <a:srgbClr val="1F487C"/>
                </a:solidFill>
                <a:latin typeface="Arial"/>
                <a:cs typeface="Arial"/>
              </a:rPr>
              <a:t>water</a:t>
            </a:r>
            <a:r>
              <a:rPr sz="1600" spc="-1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sz="1600" spc="-10" dirty="0">
                <a:solidFill>
                  <a:srgbClr val="1F487C"/>
                </a:solidFill>
                <a:latin typeface="Arial"/>
                <a:cs typeface="Arial"/>
              </a:rPr>
              <a:t>Sanitary </a:t>
            </a:r>
            <a:r>
              <a:rPr sz="1600" dirty="0">
                <a:solidFill>
                  <a:srgbClr val="1F487C"/>
                </a:solidFill>
                <a:latin typeface="Arial"/>
                <a:cs typeface="Arial"/>
              </a:rPr>
              <a:t>Fixture</a:t>
            </a:r>
            <a:r>
              <a:rPr sz="1600" spc="-20" dirty="0">
                <a:solidFill>
                  <a:srgbClr val="1F487C"/>
                </a:solidFill>
                <a:latin typeface="Arial"/>
                <a:cs typeface="Arial"/>
              </a:rPr>
              <a:t> </a:t>
            </a:r>
            <a:r>
              <a:rPr sz="1600" dirty="0">
                <a:solidFill>
                  <a:srgbClr val="1F487C"/>
                </a:solidFill>
                <a:latin typeface="Arial"/>
                <a:cs typeface="Arial"/>
              </a:rPr>
              <a:t>installation,</a:t>
            </a:r>
            <a:r>
              <a:rPr sz="1600" spc="-50" dirty="0">
                <a:solidFill>
                  <a:srgbClr val="1F487C"/>
                </a:solidFill>
                <a:latin typeface="Arial"/>
                <a:cs typeface="Arial"/>
              </a:rPr>
              <a:t> </a:t>
            </a:r>
            <a:r>
              <a:rPr sz="1600" dirty="0">
                <a:solidFill>
                  <a:srgbClr val="1F487C"/>
                </a:solidFill>
                <a:latin typeface="Arial"/>
                <a:cs typeface="Arial"/>
              </a:rPr>
              <a:t>Diesel</a:t>
            </a:r>
            <a:r>
              <a:rPr sz="1600" spc="-45" dirty="0">
                <a:solidFill>
                  <a:srgbClr val="1F487C"/>
                </a:solidFill>
                <a:latin typeface="Arial"/>
                <a:cs typeface="Arial"/>
              </a:rPr>
              <a:t> </a:t>
            </a:r>
            <a:r>
              <a:rPr sz="1600" dirty="0">
                <a:solidFill>
                  <a:srgbClr val="1F487C"/>
                </a:solidFill>
                <a:latin typeface="Arial"/>
                <a:cs typeface="Arial"/>
              </a:rPr>
              <a:t>Tank</a:t>
            </a:r>
            <a:r>
              <a:rPr sz="1600" spc="-25" dirty="0">
                <a:solidFill>
                  <a:srgbClr val="1F487C"/>
                </a:solidFill>
                <a:latin typeface="Arial"/>
                <a:cs typeface="Arial"/>
              </a:rPr>
              <a:t> </a:t>
            </a:r>
            <a:r>
              <a:rPr sz="1600" dirty="0">
                <a:solidFill>
                  <a:srgbClr val="1F487C"/>
                </a:solidFill>
                <a:latin typeface="Arial"/>
                <a:cs typeface="Arial"/>
              </a:rPr>
              <a:t>Installation</a:t>
            </a:r>
            <a:r>
              <a:rPr sz="1600" spc="-50" dirty="0">
                <a:solidFill>
                  <a:srgbClr val="1F487C"/>
                </a:solidFill>
                <a:latin typeface="Arial"/>
                <a:cs typeface="Arial"/>
              </a:rPr>
              <a:t> </a:t>
            </a:r>
            <a:r>
              <a:rPr sz="1600" dirty="0">
                <a:solidFill>
                  <a:srgbClr val="1F487C"/>
                </a:solidFill>
                <a:latin typeface="Arial"/>
                <a:cs typeface="Arial"/>
              </a:rPr>
              <a:t>and</a:t>
            </a:r>
            <a:r>
              <a:rPr sz="1600" spc="-25" dirty="0">
                <a:solidFill>
                  <a:srgbClr val="1F487C"/>
                </a:solidFill>
                <a:latin typeface="Arial"/>
                <a:cs typeface="Arial"/>
              </a:rPr>
              <a:t> </a:t>
            </a:r>
            <a:r>
              <a:rPr sz="1600" dirty="0">
                <a:solidFill>
                  <a:srgbClr val="1F487C"/>
                </a:solidFill>
                <a:latin typeface="Arial"/>
                <a:cs typeface="Arial"/>
              </a:rPr>
              <a:t>Piping,</a:t>
            </a:r>
            <a:r>
              <a:rPr sz="1600" spc="-45" dirty="0">
                <a:solidFill>
                  <a:srgbClr val="1F487C"/>
                </a:solidFill>
                <a:latin typeface="Arial"/>
                <a:cs typeface="Arial"/>
              </a:rPr>
              <a:t> </a:t>
            </a:r>
            <a:r>
              <a:rPr sz="1600" dirty="0">
                <a:solidFill>
                  <a:srgbClr val="1F487C"/>
                </a:solidFill>
                <a:latin typeface="Arial"/>
                <a:cs typeface="Arial"/>
              </a:rPr>
              <a:t>LPG</a:t>
            </a:r>
            <a:r>
              <a:rPr sz="1600" spc="-30" dirty="0">
                <a:solidFill>
                  <a:srgbClr val="1F487C"/>
                </a:solidFill>
                <a:latin typeface="Arial"/>
                <a:cs typeface="Arial"/>
              </a:rPr>
              <a:t> </a:t>
            </a:r>
            <a:r>
              <a:rPr sz="1600" dirty="0">
                <a:solidFill>
                  <a:srgbClr val="1F487C"/>
                </a:solidFill>
                <a:latin typeface="Arial"/>
                <a:cs typeface="Arial"/>
              </a:rPr>
              <a:t>system</a:t>
            </a:r>
            <a:r>
              <a:rPr sz="1600" spc="415" dirty="0">
                <a:solidFill>
                  <a:srgbClr val="1F487C"/>
                </a:solidFill>
                <a:latin typeface="Arial"/>
                <a:cs typeface="Arial"/>
              </a:rPr>
              <a:t> </a:t>
            </a:r>
            <a:r>
              <a:rPr sz="1600" dirty="0">
                <a:solidFill>
                  <a:srgbClr val="1F487C"/>
                </a:solidFill>
                <a:latin typeface="Arial"/>
                <a:cs typeface="Arial"/>
              </a:rPr>
              <a:t>HVAC</a:t>
            </a:r>
            <a:r>
              <a:rPr sz="1600" spc="-50" dirty="0">
                <a:solidFill>
                  <a:srgbClr val="1F487C"/>
                </a:solidFill>
                <a:latin typeface="Arial"/>
                <a:cs typeface="Arial"/>
              </a:rPr>
              <a:t> </a:t>
            </a:r>
            <a:r>
              <a:rPr sz="1600" dirty="0">
                <a:solidFill>
                  <a:srgbClr val="1F487C"/>
                </a:solidFill>
                <a:latin typeface="Arial"/>
                <a:cs typeface="Arial"/>
              </a:rPr>
              <a:t>System: Supply</a:t>
            </a:r>
            <a:r>
              <a:rPr sz="1600" spc="-50" dirty="0">
                <a:solidFill>
                  <a:srgbClr val="1F487C"/>
                </a:solidFill>
                <a:latin typeface="Arial"/>
                <a:cs typeface="Arial"/>
              </a:rPr>
              <a:t> </a:t>
            </a:r>
            <a:r>
              <a:rPr sz="1600" dirty="0">
                <a:solidFill>
                  <a:srgbClr val="1F487C"/>
                </a:solidFill>
                <a:latin typeface="Arial"/>
                <a:cs typeface="Arial"/>
              </a:rPr>
              <a:t>and</a:t>
            </a:r>
            <a:r>
              <a:rPr sz="1600" spc="-25" dirty="0">
                <a:solidFill>
                  <a:srgbClr val="1F487C"/>
                </a:solidFill>
                <a:latin typeface="Arial"/>
                <a:cs typeface="Arial"/>
              </a:rPr>
              <a:t> </a:t>
            </a:r>
            <a:r>
              <a:rPr sz="1600" dirty="0">
                <a:solidFill>
                  <a:srgbClr val="1F487C"/>
                </a:solidFill>
                <a:latin typeface="Arial"/>
                <a:cs typeface="Arial"/>
              </a:rPr>
              <a:t>Installation</a:t>
            </a:r>
            <a:r>
              <a:rPr sz="1600" spc="-40"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HVAC</a:t>
            </a:r>
            <a:r>
              <a:rPr sz="1600" spc="-50" dirty="0">
                <a:solidFill>
                  <a:srgbClr val="1F487C"/>
                </a:solidFill>
                <a:latin typeface="Arial"/>
                <a:cs typeface="Arial"/>
              </a:rPr>
              <a:t> </a:t>
            </a:r>
            <a:r>
              <a:rPr sz="1600" dirty="0">
                <a:solidFill>
                  <a:srgbClr val="1F487C"/>
                </a:solidFill>
                <a:latin typeface="Arial"/>
                <a:cs typeface="Arial"/>
              </a:rPr>
              <a:t>system</a:t>
            </a:r>
            <a:r>
              <a:rPr sz="1600" spc="-10" dirty="0">
                <a:solidFill>
                  <a:srgbClr val="1F487C"/>
                </a:solidFill>
                <a:latin typeface="Arial"/>
                <a:cs typeface="Arial"/>
              </a:rPr>
              <a:t> </a:t>
            </a:r>
            <a:r>
              <a:rPr sz="1600" dirty="0">
                <a:solidFill>
                  <a:srgbClr val="1F487C"/>
                </a:solidFill>
                <a:latin typeface="Arial"/>
                <a:cs typeface="Arial"/>
              </a:rPr>
              <a:t>including</a:t>
            </a:r>
            <a:r>
              <a:rPr sz="1600" spc="-50" dirty="0">
                <a:solidFill>
                  <a:srgbClr val="1F487C"/>
                </a:solidFill>
                <a:latin typeface="Arial"/>
                <a:cs typeface="Arial"/>
              </a:rPr>
              <a:t> </a:t>
            </a:r>
            <a:r>
              <a:rPr sz="1600" spc="-20" dirty="0">
                <a:solidFill>
                  <a:srgbClr val="1F487C"/>
                </a:solidFill>
                <a:latin typeface="Arial"/>
                <a:cs typeface="Arial"/>
              </a:rPr>
              <a:t>PACU </a:t>
            </a:r>
            <a:r>
              <a:rPr sz="1600" dirty="0">
                <a:solidFill>
                  <a:srgbClr val="1F487C"/>
                </a:solidFill>
                <a:latin typeface="Arial"/>
                <a:cs typeface="Arial"/>
              </a:rPr>
              <a:t>and</a:t>
            </a:r>
            <a:r>
              <a:rPr sz="1600" spc="-30" dirty="0">
                <a:solidFill>
                  <a:srgbClr val="1F487C"/>
                </a:solidFill>
                <a:latin typeface="Arial"/>
                <a:cs typeface="Arial"/>
              </a:rPr>
              <a:t> </a:t>
            </a:r>
            <a:r>
              <a:rPr sz="1600" dirty="0">
                <a:solidFill>
                  <a:srgbClr val="1F487C"/>
                </a:solidFill>
                <a:latin typeface="Arial"/>
                <a:cs typeface="Arial"/>
              </a:rPr>
              <a:t>Duct</a:t>
            </a:r>
            <a:r>
              <a:rPr sz="1600" spc="-15" dirty="0">
                <a:solidFill>
                  <a:srgbClr val="1F487C"/>
                </a:solidFill>
                <a:latin typeface="Arial"/>
                <a:cs typeface="Arial"/>
              </a:rPr>
              <a:t> </a:t>
            </a:r>
            <a:r>
              <a:rPr sz="1600" dirty="0">
                <a:solidFill>
                  <a:srgbClr val="1F487C"/>
                </a:solidFill>
                <a:latin typeface="Arial"/>
                <a:cs typeface="Arial"/>
              </a:rPr>
              <a:t>work.</a:t>
            </a:r>
            <a:r>
              <a:rPr sz="1600" spc="-10" dirty="0">
                <a:solidFill>
                  <a:srgbClr val="1F487C"/>
                </a:solidFill>
                <a:latin typeface="Arial"/>
                <a:cs typeface="Arial"/>
              </a:rPr>
              <a:t> </a:t>
            </a:r>
            <a:r>
              <a:rPr sz="1600" dirty="0">
                <a:solidFill>
                  <a:srgbClr val="1F487C"/>
                </a:solidFill>
                <a:latin typeface="Arial"/>
                <a:cs typeface="Arial"/>
              </a:rPr>
              <a:t>Cold</a:t>
            </a:r>
            <a:r>
              <a:rPr sz="1600" spc="-25" dirty="0">
                <a:solidFill>
                  <a:srgbClr val="1F487C"/>
                </a:solidFill>
                <a:latin typeface="Arial"/>
                <a:cs typeface="Arial"/>
              </a:rPr>
              <a:t> </a:t>
            </a:r>
            <a:r>
              <a:rPr sz="1600" dirty="0">
                <a:solidFill>
                  <a:srgbClr val="1F487C"/>
                </a:solidFill>
                <a:latin typeface="Arial"/>
                <a:cs typeface="Arial"/>
              </a:rPr>
              <a:t>Room</a:t>
            </a:r>
            <a:r>
              <a:rPr sz="1600" spc="-25" dirty="0">
                <a:solidFill>
                  <a:srgbClr val="1F487C"/>
                </a:solidFill>
                <a:latin typeface="Arial"/>
                <a:cs typeface="Arial"/>
              </a:rPr>
              <a:t> </a:t>
            </a:r>
            <a:r>
              <a:rPr sz="1600" dirty="0">
                <a:solidFill>
                  <a:srgbClr val="1F487C"/>
                </a:solidFill>
                <a:latin typeface="Arial"/>
                <a:cs typeface="Arial"/>
              </a:rPr>
              <a:t>Construction</a:t>
            </a:r>
            <a:r>
              <a:rPr sz="1600" spc="-10" dirty="0">
                <a:solidFill>
                  <a:srgbClr val="1F487C"/>
                </a:solidFill>
                <a:latin typeface="Arial"/>
                <a:cs typeface="Arial"/>
              </a:rPr>
              <a:t> </a:t>
            </a:r>
            <a:r>
              <a:rPr sz="1600" dirty="0">
                <a:solidFill>
                  <a:srgbClr val="1F487C"/>
                </a:solidFill>
                <a:latin typeface="Arial"/>
                <a:cs typeface="Arial"/>
              </a:rPr>
              <a:t>along</a:t>
            </a:r>
            <a:r>
              <a:rPr sz="1600" spc="-30" dirty="0">
                <a:solidFill>
                  <a:srgbClr val="1F487C"/>
                </a:solidFill>
                <a:latin typeface="Arial"/>
                <a:cs typeface="Arial"/>
              </a:rPr>
              <a:t> </a:t>
            </a:r>
            <a:r>
              <a:rPr sz="1600" dirty="0">
                <a:solidFill>
                  <a:srgbClr val="1F487C"/>
                </a:solidFill>
                <a:latin typeface="Arial"/>
                <a:cs typeface="Arial"/>
              </a:rPr>
              <a:t>with</a:t>
            </a:r>
            <a:r>
              <a:rPr sz="1600" spc="-15" dirty="0">
                <a:solidFill>
                  <a:srgbClr val="1F487C"/>
                </a:solidFill>
                <a:latin typeface="Arial"/>
                <a:cs typeface="Arial"/>
              </a:rPr>
              <a:t> </a:t>
            </a:r>
            <a:r>
              <a:rPr sz="1600" dirty="0">
                <a:solidFill>
                  <a:srgbClr val="1F487C"/>
                </a:solidFill>
                <a:latin typeface="Arial"/>
                <a:cs typeface="Arial"/>
              </a:rPr>
              <a:t>installation</a:t>
            </a:r>
            <a:r>
              <a:rPr sz="1600" spc="-40" dirty="0">
                <a:solidFill>
                  <a:srgbClr val="1F487C"/>
                </a:solidFill>
                <a:latin typeface="Arial"/>
                <a:cs typeface="Arial"/>
              </a:rPr>
              <a:t> </a:t>
            </a:r>
            <a:r>
              <a:rPr sz="1600" dirty="0">
                <a:solidFill>
                  <a:srgbClr val="1F487C"/>
                </a:solidFill>
                <a:latin typeface="Arial"/>
                <a:cs typeface="Arial"/>
              </a:rPr>
              <a:t>of</a:t>
            </a:r>
            <a:r>
              <a:rPr sz="1600" spc="-15" dirty="0">
                <a:solidFill>
                  <a:srgbClr val="1F487C"/>
                </a:solidFill>
                <a:latin typeface="Arial"/>
                <a:cs typeface="Arial"/>
              </a:rPr>
              <a:t> </a:t>
            </a:r>
            <a:r>
              <a:rPr sz="1600" dirty="0">
                <a:solidFill>
                  <a:srgbClr val="1F487C"/>
                </a:solidFill>
                <a:latin typeface="Arial"/>
                <a:cs typeface="Arial"/>
              </a:rPr>
              <a:t>Ev</a:t>
            </a:r>
            <a:r>
              <a:rPr sz="1600" spc="400" dirty="0">
                <a:solidFill>
                  <a:srgbClr val="1F487C"/>
                </a:solidFill>
                <a:latin typeface="Arial"/>
                <a:cs typeface="Arial"/>
              </a:rPr>
              <a:t> </a:t>
            </a:r>
            <a:r>
              <a:rPr sz="1600" dirty="0">
                <a:solidFill>
                  <a:srgbClr val="1F487C"/>
                </a:solidFill>
                <a:latin typeface="Arial"/>
                <a:cs typeface="Arial"/>
              </a:rPr>
              <a:t>pronator</a:t>
            </a:r>
            <a:r>
              <a:rPr sz="1600" spc="-10" dirty="0">
                <a:solidFill>
                  <a:srgbClr val="1F487C"/>
                </a:solidFill>
                <a:latin typeface="Arial"/>
                <a:cs typeface="Arial"/>
              </a:rPr>
              <a:t> </a:t>
            </a:r>
            <a:r>
              <a:rPr sz="1600" dirty="0">
                <a:solidFill>
                  <a:srgbClr val="1F487C"/>
                </a:solidFill>
                <a:latin typeface="Arial"/>
                <a:cs typeface="Arial"/>
              </a:rPr>
              <a:t>Coil</a:t>
            </a:r>
            <a:r>
              <a:rPr sz="1600" spc="-35" dirty="0">
                <a:solidFill>
                  <a:srgbClr val="1F487C"/>
                </a:solidFill>
                <a:latin typeface="Arial"/>
                <a:cs typeface="Arial"/>
              </a:rPr>
              <a:t> </a:t>
            </a:r>
            <a:r>
              <a:rPr sz="1600" dirty="0">
                <a:solidFill>
                  <a:srgbClr val="1F487C"/>
                </a:solidFill>
                <a:latin typeface="Arial"/>
                <a:cs typeface="Arial"/>
              </a:rPr>
              <a:t>and</a:t>
            </a:r>
            <a:r>
              <a:rPr sz="1600" spc="-30" dirty="0">
                <a:solidFill>
                  <a:srgbClr val="1F487C"/>
                </a:solidFill>
                <a:latin typeface="Arial"/>
                <a:cs typeface="Arial"/>
              </a:rPr>
              <a:t> </a:t>
            </a:r>
            <a:r>
              <a:rPr sz="1600" dirty="0">
                <a:solidFill>
                  <a:srgbClr val="1F487C"/>
                </a:solidFill>
                <a:latin typeface="Arial"/>
                <a:cs typeface="Arial"/>
              </a:rPr>
              <a:t>Condenser</a:t>
            </a:r>
            <a:r>
              <a:rPr sz="1600" spc="-25" dirty="0">
                <a:solidFill>
                  <a:srgbClr val="1F487C"/>
                </a:solidFill>
                <a:latin typeface="Arial"/>
                <a:cs typeface="Arial"/>
              </a:rPr>
              <a:t> </a:t>
            </a:r>
            <a:r>
              <a:rPr sz="1600" dirty="0">
                <a:solidFill>
                  <a:srgbClr val="1F487C"/>
                </a:solidFill>
                <a:latin typeface="Arial"/>
                <a:cs typeface="Arial"/>
              </a:rPr>
              <a:t>Unit</a:t>
            </a:r>
            <a:r>
              <a:rPr sz="1600" spc="-25" dirty="0">
                <a:solidFill>
                  <a:srgbClr val="1F487C"/>
                </a:solidFill>
                <a:latin typeface="Arial"/>
                <a:cs typeface="Arial"/>
              </a:rPr>
              <a:t> </a:t>
            </a:r>
            <a:r>
              <a:rPr sz="1600" dirty="0">
                <a:solidFill>
                  <a:srgbClr val="1F487C"/>
                </a:solidFill>
                <a:latin typeface="Arial"/>
                <a:cs typeface="Arial"/>
              </a:rPr>
              <a:t>installation</a:t>
            </a:r>
            <a:r>
              <a:rPr sz="1600" spc="-55" dirty="0">
                <a:solidFill>
                  <a:srgbClr val="1F487C"/>
                </a:solidFill>
                <a:latin typeface="Arial"/>
                <a:cs typeface="Arial"/>
              </a:rPr>
              <a:t> </a:t>
            </a:r>
            <a:r>
              <a:rPr sz="1600" dirty="0">
                <a:solidFill>
                  <a:srgbClr val="1F487C"/>
                </a:solidFill>
                <a:latin typeface="Arial"/>
                <a:cs typeface="Arial"/>
              </a:rPr>
              <a:t>And</a:t>
            </a:r>
            <a:r>
              <a:rPr sz="1600" spc="-25" dirty="0">
                <a:solidFill>
                  <a:srgbClr val="1F487C"/>
                </a:solidFill>
                <a:latin typeface="Arial"/>
                <a:cs typeface="Arial"/>
              </a:rPr>
              <a:t> </a:t>
            </a:r>
            <a:r>
              <a:rPr sz="1600" dirty="0">
                <a:solidFill>
                  <a:srgbClr val="1F487C"/>
                </a:solidFill>
                <a:latin typeface="Arial"/>
                <a:cs typeface="Arial"/>
              </a:rPr>
              <a:t>its</a:t>
            </a:r>
            <a:r>
              <a:rPr sz="1600" spc="-20" dirty="0">
                <a:solidFill>
                  <a:srgbClr val="1F487C"/>
                </a:solidFill>
                <a:latin typeface="Arial"/>
                <a:cs typeface="Arial"/>
              </a:rPr>
              <a:t> </a:t>
            </a:r>
            <a:r>
              <a:rPr sz="1600" dirty="0">
                <a:solidFill>
                  <a:srgbClr val="1F487C"/>
                </a:solidFill>
                <a:latin typeface="Arial"/>
                <a:cs typeface="Arial"/>
              </a:rPr>
              <a:t>piping</a:t>
            </a:r>
            <a:r>
              <a:rPr sz="1600" spc="-30" dirty="0">
                <a:solidFill>
                  <a:srgbClr val="1F487C"/>
                </a:solidFill>
                <a:latin typeface="Arial"/>
                <a:cs typeface="Arial"/>
              </a:rPr>
              <a:t> </a:t>
            </a:r>
            <a:r>
              <a:rPr sz="1600" spc="-10" dirty="0">
                <a:solidFill>
                  <a:srgbClr val="1F487C"/>
                </a:solidFill>
                <a:latin typeface="Arial"/>
                <a:cs typeface="Arial"/>
              </a:rPr>
              <a:t>Work.</a:t>
            </a:r>
            <a:endParaRPr sz="1600" dirty="0">
              <a:latin typeface="Arial"/>
              <a:cs typeface="Arial"/>
            </a:endParaRPr>
          </a:p>
        </p:txBody>
      </p:sp>
      <p:sp>
        <p:nvSpPr>
          <p:cNvPr id="12" name="object 12"/>
          <p:cNvSpPr txBox="1"/>
          <p:nvPr/>
        </p:nvSpPr>
        <p:spPr>
          <a:xfrm>
            <a:off x="2146172" y="1919096"/>
            <a:ext cx="3666186"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DR.MASOOD</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dirty="0">
                <a:solidFill>
                  <a:srgbClr val="203467"/>
                </a:solidFill>
                <a:latin typeface="Arial"/>
                <a:cs typeface="Arial"/>
              </a:rPr>
              <a:t>RENOVIX CONTRACTING COMPANY.</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40" dirty="0">
                <a:solidFill>
                  <a:srgbClr val="203467"/>
                </a:solidFill>
                <a:latin typeface="Arial"/>
                <a:cs typeface="Arial"/>
              </a:rPr>
              <a:t> </a:t>
            </a:r>
            <a:r>
              <a:rPr sz="1500" spc="-10" dirty="0">
                <a:solidFill>
                  <a:srgbClr val="203467"/>
                </a:solidFill>
                <a:latin typeface="Arial"/>
                <a:cs typeface="Arial"/>
              </a:rPr>
              <a:t>KOILA</a:t>
            </a:r>
            <a:r>
              <a:rPr sz="1500" spc="-100" dirty="0">
                <a:solidFill>
                  <a:srgbClr val="203467"/>
                </a:solidFill>
                <a:latin typeface="Arial"/>
                <a:cs typeface="Arial"/>
              </a:rPr>
              <a:t> </a:t>
            </a:r>
            <a:r>
              <a:rPr sz="1500" spc="-10" dirty="0">
                <a:solidFill>
                  <a:srgbClr val="203467"/>
                </a:solidFill>
                <a:latin typeface="Arial"/>
                <a:cs typeface="Arial"/>
              </a:rPr>
              <a:t>RESTAURANT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95" dirty="0">
                <a:solidFill>
                  <a:srgbClr val="203467"/>
                </a:solidFill>
                <a:latin typeface="Arial"/>
                <a:cs typeface="Arial"/>
              </a:rPr>
              <a:t> </a:t>
            </a:r>
            <a:r>
              <a:rPr sz="1500" dirty="0">
                <a:solidFill>
                  <a:srgbClr val="203467"/>
                </a:solidFill>
                <a:latin typeface="Arial"/>
                <a:cs typeface="Arial"/>
              </a:rPr>
              <a:t>295</a:t>
            </a:r>
            <a:r>
              <a:rPr sz="1500" spc="-20" dirty="0">
                <a:solidFill>
                  <a:srgbClr val="203467"/>
                </a:solidFill>
                <a:latin typeface="Arial"/>
                <a:cs typeface="Arial"/>
              </a:rPr>
              <a:t> </a:t>
            </a:r>
            <a:r>
              <a:rPr sz="1500" spc="-25" dirty="0">
                <a:solidFill>
                  <a:srgbClr val="203467"/>
                </a:solidFill>
                <a:latin typeface="Arial"/>
                <a:cs typeface="Arial"/>
              </a:rPr>
              <a:t>M2</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5</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p:txBody>
      </p:sp>
      <p:pic>
        <p:nvPicPr>
          <p:cNvPr id="13" name="object 13"/>
          <p:cNvPicPr/>
          <p:nvPr/>
        </p:nvPicPr>
        <p:blipFill>
          <a:blip r:embed="rId2" cstate="print"/>
          <a:stretch>
            <a:fillRect/>
          </a:stretch>
        </p:blipFill>
        <p:spPr>
          <a:xfrm>
            <a:off x="6870192" y="3451860"/>
            <a:ext cx="3288792" cy="2206752"/>
          </a:xfrm>
          <a:prstGeom prst="rect">
            <a:avLst/>
          </a:prstGeom>
        </p:spPr>
      </p:pic>
      <p:pic>
        <p:nvPicPr>
          <p:cNvPr id="16" name="object 16"/>
          <p:cNvPicPr/>
          <p:nvPr/>
        </p:nvPicPr>
        <p:blipFill>
          <a:blip r:embed="rId3" cstate="print"/>
          <a:stretch>
            <a:fillRect/>
          </a:stretch>
        </p:blipFill>
        <p:spPr>
          <a:xfrm>
            <a:off x="0" y="9316210"/>
            <a:ext cx="15113508" cy="1383790"/>
          </a:xfrm>
          <a:prstGeom prst="rect">
            <a:avLst/>
          </a:prstGeom>
        </p:spPr>
      </p:pic>
      <p:pic>
        <p:nvPicPr>
          <p:cNvPr id="17" name="object 17"/>
          <p:cNvPicPr/>
          <p:nvPr/>
        </p:nvPicPr>
        <p:blipFill>
          <a:blip r:embed="rId4" cstate="print"/>
          <a:stretch>
            <a:fillRect/>
          </a:stretch>
        </p:blipFill>
        <p:spPr>
          <a:xfrm>
            <a:off x="6870192" y="966216"/>
            <a:ext cx="3288792" cy="2369820"/>
          </a:xfrm>
          <a:prstGeom prst="rect">
            <a:avLst/>
          </a:prstGeom>
        </p:spPr>
      </p:pic>
      <p:pic>
        <p:nvPicPr>
          <p:cNvPr id="18" name="object 18"/>
          <p:cNvPicPr/>
          <p:nvPr/>
        </p:nvPicPr>
        <p:blipFill>
          <a:blip r:embed="rId5" cstate="print"/>
          <a:stretch>
            <a:fillRect/>
          </a:stretch>
        </p:blipFill>
        <p:spPr>
          <a:xfrm>
            <a:off x="10451592" y="967740"/>
            <a:ext cx="3505200" cy="2368296"/>
          </a:xfrm>
          <a:prstGeom prst="rect">
            <a:avLst/>
          </a:prstGeom>
        </p:spPr>
      </p:pic>
      <p:pic>
        <p:nvPicPr>
          <p:cNvPr id="19" name="object 19"/>
          <p:cNvPicPr/>
          <p:nvPr/>
        </p:nvPicPr>
        <p:blipFill>
          <a:blip r:embed="rId6" cstate="print"/>
          <a:stretch>
            <a:fillRect/>
          </a:stretch>
        </p:blipFill>
        <p:spPr>
          <a:xfrm>
            <a:off x="10436352" y="3447288"/>
            <a:ext cx="3520440" cy="22113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C50657-D7B3-573C-5798-71ED58D8AB20}"/>
              </a:ext>
            </a:extLst>
          </p:cNvPr>
          <p:cNvSpPr txBox="1"/>
          <p:nvPr/>
        </p:nvSpPr>
        <p:spPr>
          <a:xfrm>
            <a:off x="3898900" y="4286250"/>
            <a:ext cx="8653780" cy="1437573"/>
          </a:xfrm>
          <a:prstGeom prst="rect">
            <a:avLst/>
          </a:prstGeom>
          <a:noFill/>
        </p:spPr>
        <p:txBody>
          <a:bodyPr wrap="square" rtlCol="0">
            <a:spAutoFit/>
          </a:bodyPr>
          <a:lstStyle/>
          <a:p>
            <a:r>
              <a:rPr lang="en-US" sz="4371" dirty="0">
                <a:solidFill>
                  <a:srgbClr val="996633"/>
                </a:solidFill>
                <a:latin typeface="Franklin Gothic Heavy" panose="020B0903020102020204" pitchFamily="34" charset="0"/>
              </a:rPr>
              <a:t>Some of the Previous Project’s </a:t>
            </a:r>
          </a:p>
          <a:p>
            <a:r>
              <a:rPr lang="en-US" sz="4371" dirty="0">
                <a:solidFill>
                  <a:srgbClr val="996633"/>
                </a:solidFill>
                <a:latin typeface="Franklin Gothic Heavy" panose="020B0903020102020204" pitchFamily="34" charset="0"/>
              </a:rPr>
              <a:t>		Highlights</a:t>
            </a:r>
          </a:p>
        </p:txBody>
      </p:sp>
    </p:spTree>
    <p:extLst>
      <p:ext uri="{BB962C8B-B14F-4D97-AF65-F5344CB8AC3E}">
        <p14:creationId xmlns:p14="http://schemas.microsoft.com/office/powerpoint/2010/main" val="129198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80166" y="0"/>
            <a:ext cx="3941791" cy="272518"/>
          </a:xfrm>
          <a:prstGeom prst="rect">
            <a:avLst/>
          </a:prstGeom>
        </p:spPr>
      </p:pic>
      <p:pic>
        <p:nvPicPr>
          <p:cNvPr id="3" name="object 3"/>
          <p:cNvPicPr/>
          <p:nvPr/>
        </p:nvPicPr>
        <p:blipFill>
          <a:blip r:embed="rId3" cstate="print"/>
          <a:stretch>
            <a:fillRect/>
          </a:stretch>
        </p:blipFill>
        <p:spPr>
          <a:xfrm>
            <a:off x="3780165" y="9298086"/>
            <a:ext cx="321183" cy="1408014"/>
          </a:xfrm>
          <a:prstGeom prst="rect">
            <a:avLst/>
          </a:prstGeom>
        </p:spPr>
      </p:pic>
      <p:sp>
        <p:nvSpPr>
          <p:cNvPr id="9" name="object 9"/>
          <p:cNvSpPr txBox="1"/>
          <p:nvPr/>
        </p:nvSpPr>
        <p:spPr>
          <a:xfrm>
            <a:off x="4331231" y="1420720"/>
            <a:ext cx="9638987" cy="3830208"/>
          </a:xfrm>
          <a:prstGeom prst="rect">
            <a:avLst/>
          </a:prstGeom>
        </p:spPr>
        <p:txBody>
          <a:bodyPr vert="horz" wrap="square" lIns="0" tIns="13518" rIns="0" bIns="0" rtlCol="0">
            <a:spAutoFit/>
          </a:bodyPr>
          <a:lstStyle/>
          <a:p>
            <a:pPr marL="39202">
              <a:lnSpc>
                <a:spcPts val="3630"/>
              </a:lnSpc>
              <a:spcBef>
                <a:spcPts val="106"/>
              </a:spcBef>
            </a:pPr>
            <a:r>
              <a:rPr sz="3140" dirty="0">
                <a:solidFill>
                  <a:srgbClr val="2174BA"/>
                </a:solidFill>
                <a:latin typeface="Trebuchet MS"/>
                <a:cs typeface="Trebuchet MS"/>
              </a:rPr>
              <a:t>DATA</a:t>
            </a:r>
            <a:r>
              <a:rPr sz="3140" spc="-106" dirty="0">
                <a:solidFill>
                  <a:srgbClr val="2174BA"/>
                </a:solidFill>
                <a:latin typeface="Trebuchet MS"/>
                <a:cs typeface="Trebuchet MS"/>
              </a:rPr>
              <a:t> </a:t>
            </a:r>
            <a:r>
              <a:rPr sz="3140" spc="101" dirty="0">
                <a:solidFill>
                  <a:srgbClr val="1674BD"/>
                </a:solidFill>
                <a:latin typeface="Trebuchet MS"/>
                <a:cs typeface="Trebuchet MS"/>
              </a:rPr>
              <a:t>CENTER</a:t>
            </a:r>
            <a:r>
              <a:rPr sz="3140" spc="-64" dirty="0">
                <a:solidFill>
                  <a:srgbClr val="1674BD"/>
                </a:solidFill>
                <a:latin typeface="Trebuchet MS"/>
                <a:cs typeface="Trebuchet MS"/>
              </a:rPr>
              <a:t> </a:t>
            </a:r>
            <a:r>
              <a:rPr sz="3140" dirty="0">
                <a:solidFill>
                  <a:srgbClr val="00629E"/>
                </a:solidFill>
                <a:latin typeface="Trebuchet MS"/>
                <a:cs typeface="Trebuchet MS"/>
              </a:rPr>
              <a:t>(MEP)</a:t>
            </a:r>
            <a:r>
              <a:rPr sz="3140" spc="85" dirty="0">
                <a:solidFill>
                  <a:srgbClr val="00629E"/>
                </a:solidFill>
                <a:latin typeface="Trebuchet MS"/>
                <a:cs typeface="Trebuchet MS"/>
              </a:rPr>
              <a:t> </a:t>
            </a:r>
            <a:r>
              <a:rPr sz="3140" spc="85" dirty="0">
                <a:solidFill>
                  <a:srgbClr val="1372AA"/>
                </a:solidFill>
                <a:latin typeface="Trebuchet MS"/>
                <a:cs typeface="Trebuchet MS"/>
              </a:rPr>
              <a:t>MISC</a:t>
            </a:r>
            <a:endParaRPr sz="3140" dirty="0">
              <a:latin typeface="Trebuchet MS"/>
              <a:cs typeface="Trebuchet MS"/>
            </a:endParaRPr>
          </a:p>
          <a:p>
            <a:pPr marL="13518">
              <a:lnSpc>
                <a:spcPts val="3640"/>
              </a:lnSpc>
            </a:pPr>
            <a:r>
              <a:rPr sz="3246" dirty="0">
                <a:solidFill>
                  <a:srgbClr val="2A72BF"/>
                </a:solidFill>
                <a:latin typeface="Trebuchet MS"/>
                <a:cs typeface="Trebuchet MS"/>
              </a:rPr>
              <a:t>(PRINCE</a:t>
            </a:r>
            <a:r>
              <a:rPr sz="3246" spc="192" dirty="0">
                <a:solidFill>
                  <a:srgbClr val="2A72BF"/>
                </a:solidFill>
                <a:latin typeface="Trebuchet MS"/>
                <a:cs typeface="Trebuchet MS"/>
              </a:rPr>
              <a:t> </a:t>
            </a:r>
            <a:r>
              <a:rPr sz="3246" spc="96" dirty="0">
                <a:solidFill>
                  <a:srgbClr val="1C70B3"/>
                </a:solidFill>
                <a:latin typeface="Trebuchet MS"/>
                <a:cs typeface="Trebuchet MS"/>
              </a:rPr>
              <a:t>MOHAMMED</a:t>
            </a:r>
            <a:r>
              <a:rPr sz="3246" spc="5" dirty="0">
                <a:solidFill>
                  <a:srgbClr val="1C70B3"/>
                </a:solidFill>
                <a:latin typeface="Trebuchet MS"/>
                <a:cs typeface="Trebuchet MS"/>
              </a:rPr>
              <a:t> </a:t>
            </a:r>
            <a:r>
              <a:rPr sz="3246" spc="75" dirty="0">
                <a:solidFill>
                  <a:srgbClr val="0F70BF"/>
                </a:solidFill>
                <a:latin typeface="Trebuchet MS"/>
                <a:cs typeface="Trebuchet MS"/>
              </a:rPr>
              <a:t>BIN</a:t>
            </a:r>
            <a:r>
              <a:rPr sz="3246" spc="-270" dirty="0">
                <a:solidFill>
                  <a:srgbClr val="0F70BF"/>
                </a:solidFill>
                <a:latin typeface="Trebuchet MS"/>
                <a:cs typeface="Trebuchet MS"/>
              </a:rPr>
              <a:t> </a:t>
            </a:r>
            <a:r>
              <a:rPr sz="3246" spc="133" dirty="0">
                <a:solidFill>
                  <a:srgbClr val="0C79C1"/>
                </a:solidFill>
                <a:latin typeface="Trebuchet MS"/>
                <a:cs typeface="Trebuchet MS"/>
              </a:rPr>
              <a:t>SALMAN</a:t>
            </a:r>
            <a:endParaRPr sz="3246" dirty="0">
              <a:latin typeface="Trebuchet MS"/>
              <a:cs typeface="Trebuchet MS"/>
            </a:endParaRPr>
          </a:p>
          <a:p>
            <a:pPr marL="38526">
              <a:lnSpc>
                <a:spcPts val="3656"/>
              </a:lnSpc>
            </a:pPr>
            <a:r>
              <a:rPr sz="3193" dirty="0">
                <a:solidFill>
                  <a:srgbClr val="1A79B8"/>
                </a:solidFill>
                <a:latin typeface="Trebuchet MS"/>
                <a:cs typeface="Trebuchet MS"/>
              </a:rPr>
              <a:t>NOW-PR0FIT</a:t>
            </a:r>
            <a:r>
              <a:rPr sz="3193" spc="250" dirty="0">
                <a:solidFill>
                  <a:srgbClr val="1A79B8"/>
                </a:solidFill>
                <a:latin typeface="Trebuchet MS"/>
                <a:cs typeface="Trebuchet MS"/>
              </a:rPr>
              <a:t> </a:t>
            </a:r>
            <a:r>
              <a:rPr sz="3193" spc="160" dirty="0">
                <a:solidFill>
                  <a:srgbClr val="0F75BA"/>
                </a:solidFill>
                <a:latin typeface="Trebuchet MS"/>
                <a:cs typeface="Trebuchet MS"/>
              </a:rPr>
              <a:t>CIW)</a:t>
            </a:r>
            <a:r>
              <a:rPr lang="en-US" sz="3193" spc="160" dirty="0">
                <a:solidFill>
                  <a:srgbClr val="0F75BA"/>
                </a:solidFill>
                <a:latin typeface="Trebuchet MS"/>
                <a:cs typeface="Trebuchet MS"/>
              </a:rPr>
              <a:t>, </a:t>
            </a:r>
            <a:r>
              <a:rPr sz="3406" spc="-11" dirty="0">
                <a:solidFill>
                  <a:srgbClr val="1372B5"/>
                </a:solidFill>
                <a:latin typeface="Trebuchet MS"/>
                <a:cs typeface="Trebuchet MS"/>
              </a:rPr>
              <a:t>RIYADH</a:t>
            </a:r>
            <a:endParaRPr sz="3406" dirty="0">
              <a:latin typeface="Trebuchet MS"/>
              <a:cs typeface="Trebuchet MS"/>
            </a:endParaRPr>
          </a:p>
          <a:p>
            <a:pPr marL="70969" marR="1503188" indent="676">
              <a:lnSpc>
                <a:spcPts val="1682"/>
              </a:lnSpc>
              <a:spcBef>
                <a:spcPts val="628"/>
              </a:spcBef>
            </a:pPr>
            <a:r>
              <a:rPr sz="1437" spc="-21" dirty="0">
                <a:latin typeface="Arial MT"/>
                <a:cs typeface="Arial MT"/>
              </a:rPr>
              <a:t>Client:</a:t>
            </a:r>
            <a:r>
              <a:rPr sz="1437" spc="-69" dirty="0">
                <a:latin typeface="Arial MT"/>
                <a:cs typeface="Arial MT"/>
              </a:rPr>
              <a:t> </a:t>
            </a:r>
            <a:r>
              <a:rPr sz="1437" spc="-11" dirty="0">
                <a:latin typeface="Arial MT"/>
                <a:cs typeface="Arial MT"/>
              </a:rPr>
              <a:t>MISC</a:t>
            </a:r>
            <a:r>
              <a:rPr sz="1437" spc="-32" dirty="0">
                <a:latin typeface="Arial MT"/>
                <a:cs typeface="Arial MT"/>
              </a:rPr>
              <a:t> </a:t>
            </a:r>
            <a:r>
              <a:rPr sz="1437" spc="-21" dirty="0">
                <a:latin typeface="Arial MT"/>
                <a:cs typeface="Arial MT"/>
              </a:rPr>
              <a:t>(Prince</a:t>
            </a:r>
            <a:r>
              <a:rPr sz="1437" spc="-59" dirty="0">
                <a:latin typeface="Arial MT"/>
                <a:cs typeface="Arial MT"/>
              </a:rPr>
              <a:t> </a:t>
            </a:r>
            <a:r>
              <a:rPr sz="1437" spc="-32" dirty="0">
                <a:latin typeface="Arial MT"/>
                <a:cs typeface="Arial MT"/>
              </a:rPr>
              <a:t>Mohammed</a:t>
            </a:r>
            <a:r>
              <a:rPr sz="1437" spc="-37" dirty="0">
                <a:latin typeface="Arial MT"/>
                <a:cs typeface="Arial MT"/>
              </a:rPr>
              <a:t> </a:t>
            </a:r>
            <a:r>
              <a:rPr sz="1437" dirty="0">
                <a:latin typeface="Arial MT"/>
                <a:cs typeface="Arial MT"/>
              </a:rPr>
              <a:t>Bin</a:t>
            </a:r>
            <a:r>
              <a:rPr sz="1437" spc="-69" dirty="0">
                <a:latin typeface="Arial MT"/>
                <a:cs typeface="Arial MT"/>
              </a:rPr>
              <a:t> </a:t>
            </a:r>
            <a:r>
              <a:rPr sz="1437" spc="-21" dirty="0">
                <a:latin typeface="Arial MT"/>
                <a:cs typeface="Arial MT"/>
              </a:rPr>
              <a:t>Salman</a:t>
            </a:r>
            <a:r>
              <a:rPr sz="1437" spc="-37" dirty="0">
                <a:latin typeface="Arial MT"/>
                <a:cs typeface="Arial MT"/>
              </a:rPr>
              <a:t> </a:t>
            </a:r>
            <a:r>
              <a:rPr sz="1437" spc="-53" dirty="0">
                <a:latin typeface="Arial MT"/>
                <a:cs typeface="Arial MT"/>
              </a:rPr>
              <a:t>Non-</a:t>
            </a:r>
            <a:r>
              <a:rPr sz="1437" dirty="0">
                <a:latin typeface="Arial MT"/>
                <a:cs typeface="Arial MT"/>
              </a:rPr>
              <a:t>profit</a:t>
            </a:r>
            <a:r>
              <a:rPr sz="1437" spc="32" dirty="0">
                <a:latin typeface="Arial MT"/>
                <a:cs typeface="Arial MT"/>
              </a:rPr>
              <a:t> </a:t>
            </a:r>
            <a:r>
              <a:rPr sz="1437" spc="-11" dirty="0">
                <a:latin typeface="Arial MT"/>
                <a:cs typeface="Arial MT"/>
              </a:rPr>
              <a:t>City) Main</a:t>
            </a:r>
            <a:r>
              <a:rPr sz="1437" spc="-64" dirty="0">
                <a:latin typeface="Arial MT"/>
                <a:cs typeface="Arial MT"/>
              </a:rPr>
              <a:t> </a:t>
            </a:r>
            <a:r>
              <a:rPr sz="1437" spc="-21" dirty="0">
                <a:latin typeface="Arial MT"/>
                <a:cs typeface="Arial MT"/>
              </a:rPr>
              <a:t>Contractor:</a:t>
            </a:r>
            <a:r>
              <a:rPr sz="1437" spc="-27" dirty="0">
                <a:latin typeface="Arial MT"/>
                <a:cs typeface="Arial MT"/>
              </a:rPr>
              <a:t> </a:t>
            </a:r>
            <a:r>
              <a:rPr sz="1437" spc="-21" dirty="0">
                <a:latin typeface="Arial MT"/>
                <a:cs typeface="Arial MT"/>
              </a:rPr>
              <a:t>Solution</a:t>
            </a:r>
            <a:r>
              <a:rPr sz="1437" spc="-53" dirty="0">
                <a:latin typeface="Arial MT"/>
                <a:cs typeface="Arial MT"/>
              </a:rPr>
              <a:t> </a:t>
            </a:r>
            <a:r>
              <a:rPr sz="1437" dirty="0">
                <a:latin typeface="Arial MT"/>
                <a:cs typeface="Arial MT"/>
              </a:rPr>
              <a:t>By</a:t>
            </a:r>
            <a:r>
              <a:rPr sz="1437" spc="-101" dirty="0">
                <a:latin typeface="Arial MT"/>
                <a:cs typeface="Arial MT"/>
              </a:rPr>
              <a:t> </a:t>
            </a:r>
            <a:r>
              <a:rPr sz="1437" spc="-27" dirty="0">
                <a:latin typeface="Arial MT"/>
                <a:cs typeface="Arial MT"/>
              </a:rPr>
              <a:t>STC</a:t>
            </a:r>
            <a:endParaRPr sz="1437" dirty="0">
              <a:latin typeface="Arial MT"/>
              <a:cs typeface="Arial MT"/>
            </a:endParaRPr>
          </a:p>
          <a:p>
            <a:pPr marL="69617" marR="315642" indent="676">
              <a:lnSpc>
                <a:spcPts val="1660"/>
              </a:lnSpc>
            </a:pPr>
            <a:r>
              <a:rPr sz="1437" spc="-11" dirty="0">
                <a:latin typeface="Arial MT"/>
                <a:cs typeface="Arial MT"/>
              </a:rPr>
              <a:t>Main</a:t>
            </a:r>
            <a:r>
              <a:rPr sz="1437" spc="-48" dirty="0">
                <a:latin typeface="Arial MT"/>
                <a:cs typeface="Arial MT"/>
              </a:rPr>
              <a:t> </a:t>
            </a:r>
            <a:r>
              <a:rPr sz="1437" spc="-21" dirty="0">
                <a:latin typeface="Arial MT"/>
                <a:cs typeface="Arial MT"/>
              </a:rPr>
              <a:t>Contractor</a:t>
            </a:r>
            <a:r>
              <a:rPr sz="1437" spc="37" dirty="0">
                <a:latin typeface="Arial MT"/>
                <a:cs typeface="Arial MT"/>
              </a:rPr>
              <a:t> </a:t>
            </a:r>
            <a:r>
              <a:rPr sz="1437" dirty="0">
                <a:latin typeface="Arial MT"/>
                <a:cs typeface="Arial MT"/>
              </a:rPr>
              <a:t>&amp;</a:t>
            </a:r>
            <a:r>
              <a:rPr sz="1437" spc="-69" dirty="0">
                <a:latin typeface="Arial MT"/>
                <a:cs typeface="Arial MT"/>
              </a:rPr>
              <a:t> </a:t>
            </a:r>
            <a:r>
              <a:rPr sz="1437" dirty="0">
                <a:latin typeface="Arial MT"/>
                <a:cs typeface="Arial MT"/>
              </a:rPr>
              <a:t>Our</a:t>
            </a:r>
            <a:r>
              <a:rPr sz="1437" spc="-48" dirty="0">
                <a:latin typeface="Arial MT"/>
                <a:cs typeface="Arial MT"/>
              </a:rPr>
              <a:t> </a:t>
            </a:r>
            <a:r>
              <a:rPr sz="1437" spc="-21" dirty="0">
                <a:latin typeface="Arial MT"/>
                <a:cs typeface="Arial MT"/>
              </a:rPr>
              <a:t>Client</a:t>
            </a:r>
            <a:r>
              <a:rPr lang="en-US" sz="1437" spc="-21" dirty="0">
                <a:latin typeface="Arial MT"/>
                <a:cs typeface="Arial MT"/>
              </a:rPr>
              <a:t>: </a:t>
            </a:r>
            <a:r>
              <a:rPr sz="1437" spc="-11" dirty="0">
                <a:latin typeface="Arial MT"/>
                <a:cs typeface="Arial MT"/>
              </a:rPr>
              <a:t>China</a:t>
            </a:r>
            <a:r>
              <a:rPr sz="1437" spc="-43" dirty="0">
                <a:latin typeface="Arial MT"/>
                <a:cs typeface="Arial MT"/>
              </a:rPr>
              <a:t> </a:t>
            </a:r>
            <a:r>
              <a:rPr sz="1437" spc="-11" dirty="0">
                <a:latin typeface="Arial MT"/>
                <a:cs typeface="Arial MT"/>
              </a:rPr>
              <a:t>Saudi</a:t>
            </a:r>
            <a:r>
              <a:rPr sz="1437" dirty="0">
                <a:latin typeface="Arial MT"/>
                <a:cs typeface="Arial MT"/>
              </a:rPr>
              <a:t> </a:t>
            </a:r>
            <a:r>
              <a:rPr sz="1437" spc="-27" dirty="0">
                <a:latin typeface="Arial MT"/>
                <a:cs typeface="Arial MT"/>
              </a:rPr>
              <a:t>Communications</a:t>
            </a:r>
            <a:r>
              <a:rPr sz="1437" spc="-75" dirty="0">
                <a:latin typeface="Arial MT"/>
                <a:cs typeface="Arial MT"/>
              </a:rPr>
              <a:t> </a:t>
            </a:r>
            <a:r>
              <a:rPr sz="1437" spc="-21" dirty="0">
                <a:latin typeface="Arial MT"/>
                <a:cs typeface="Arial MT"/>
              </a:rPr>
              <a:t>Service</a:t>
            </a:r>
            <a:r>
              <a:rPr sz="1437" spc="-37" dirty="0">
                <a:latin typeface="Arial MT"/>
                <a:cs typeface="Arial MT"/>
              </a:rPr>
              <a:t> </a:t>
            </a:r>
            <a:r>
              <a:rPr sz="1437" dirty="0">
                <a:latin typeface="Arial MT"/>
                <a:cs typeface="Arial MT"/>
              </a:rPr>
              <a:t>Ltd</a:t>
            </a:r>
            <a:r>
              <a:rPr sz="1437" spc="-69" dirty="0">
                <a:latin typeface="Arial MT"/>
                <a:cs typeface="Arial MT"/>
              </a:rPr>
              <a:t> </a:t>
            </a:r>
            <a:r>
              <a:rPr sz="1437" spc="-27" dirty="0">
                <a:latin typeface="Arial MT"/>
                <a:cs typeface="Arial MT"/>
              </a:rPr>
              <a:t>Co.</a:t>
            </a:r>
            <a:endParaRPr lang="en-US" sz="1437" spc="-27" dirty="0">
              <a:latin typeface="Arial MT"/>
              <a:cs typeface="Arial MT"/>
            </a:endParaRPr>
          </a:p>
          <a:p>
            <a:pPr marL="69617" marR="315642" indent="676" algn="l">
              <a:lnSpc>
                <a:spcPts val="1660"/>
              </a:lnSpc>
            </a:pPr>
            <a:r>
              <a:rPr lang="en-US" sz="1400" dirty="0">
                <a:latin typeface="Arial MT"/>
                <a:cs typeface="Arial MT"/>
              </a:rPr>
              <a:t>Location:</a:t>
            </a:r>
            <a:r>
              <a:rPr lang="en-US" sz="1400" spc="-32" dirty="0">
                <a:latin typeface="Arial MT"/>
                <a:cs typeface="Arial MT"/>
              </a:rPr>
              <a:t> </a:t>
            </a:r>
            <a:r>
              <a:rPr lang="en-US" sz="1400" dirty="0">
                <a:latin typeface="Arial MT"/>
                <a:cs typeface="Arial MT"/>
              </a:rPr>
              <a:t>Riyadh</a:t>
            </a:r>
            <a:r>
              <a:rPr lang="en-US" sz="1400" spc="-37" dirty="0">
                <a:latin typeface="Arial MT"/>
                <a:cs typeface="Arial MT"/>
              </a:rPr>
              <a:t>, KSA</a:t>
            </a:r>
          </a:p>
          <a:p>
            <a:pPr marL="69617" marR="315642" indent="676" algn="l">
              <a:lnSpc>
                <a:spcPts val="1660"/>
              </a:lnSpc>
            </a:pPr>
            <a:r>
              <a:rPr sz="1437" spc="-11" dirty="0">
                <a:latin typeface="Arial MT"/>
                <a:cs typeface="Arial MT"/>
              </a:rPr>
              <a:t>Scope</a:t>
            </a:r>
            <a:r>
              <a:rPr sz="1437" spc="-80" dirty="0">
                <a:latin typeface="Arial MT"/>
                <a:cs typeface="Arial MT"/>
              </a:rPr>
              <a:t> </a:t>
            </a:r>
            <a:r>
              <a:rPr sz="1437" dirty="0">
                <a:latin typeface="Arial MT"/>
                <a:cs typeface="Arial MT"/>
              </a:rPr>
              <a:t>af</a:t>
            </a:r>
            <a:r>
              <a:rPr sz="1437" spc="-101" dirty="0">
                <a:latin typeface="Arial MT"/>
                <a:cs typeface="Arial MT"/>
              </a:rPr>
              <a:t> </a:t>
            </a:r>
            <a:r>
              <a:rPr sz="1437" spc="-11" dirty="0">
                <a:latin typeface="Arial MT"/>
                <a:cs typeface="Arial MT"/>
              </a:rPr>
              <a:t>Work:</a:t>
            </a:r>
            <a:endParaRPr sz="1437" dirty="0">
              <a:latin typeface="Arial MT"/>
              <a:cs typeface="Arial MT"/>
            </a:endParaRPr>
          </a:p>
          <a:p>
            <a:pPr marL="1383555" indent="-108143">
              <a:lnSpc>
                <a:spcPts val="1639"/>
              </a:lnSpc>
              <a:buChar char="•"/>
              <a:tabLst>
                <a:tab pos="1383555" algn="l"/>
              </a:tabLst>
            </a:pPr>
            <a:r>
              <a:rPr sz="1437" spc="-11" dirty="0">
                <a:latin typeface="Arial MT"/>
                <a:cs typeface="Arial MT"/>
              </a:rPr>
              <a:t>Power</a:t>
            </a:r>
            <a:r>
              <a:rPr sz="1437" spc="-85" dirty="0">
                <a:latin typeface="Arial MT"/>
                <a:cs typeface="Arial MT"/>
              </a:rPr>
              <a:t> </a:t>
            </a:r>
            <a:r>
              <a:rPr sz="1437" spc="-11" dirty="0">
                <a:latin typeface="Arial MT"/>
                <a:cs typeface="Arial MT"/>
              </a:rPr>
              <a:t>System</a:t>
            </a:r>
            <a:endParaRPr sz="1437" dirty="0">
              <a:latin typeface="Arial MT"/>
              <a:cs typeface="Arial MT"/>
            </a:endParaRPr>
          </a:p>
          <a:p>
            <a:pPr marL="1385583" indent="-113550">
              <a:spcBef>
                <a:spcPts val="16"/>
              </a:spcBef>
              <a:buChar char="•"/>
              <a:tabLst>
                <a:tab pos="1385583" algn="l"/>
              </a:tabLst>
            </a:pPr>
            <a:r>
              <a:rPr sz="1384" dirty="0">
                <a:latin typeface="Arial MT"/>
                <a:cs typeface="Arial MT"/>
              </a:rPr>
              <a:t>Cooling</a:t>
            </a:r>
            <a:r>
              <a:rPr sz="1384" spc="-69" dirty="0">
                <a:latin typeface="Arial MT"/>
                <a:cs typeface="Arial MT"/>
              </a:rPr>
              <a:t> </a:t>
            </a:r>
            <a:r>
              <a:rPr sz="1384" spc="-11" dirty="0">
                <a:latin typeface="Arial MT"/>
                <a:cs typeface="Arial MT"/>
              </a:rPr>
              <a:t>System</a:t>
            </a:r>
            <a:endParaRPr sz="1384" dirty="0">
              <a:latin typeface="Arial MT"/>
              <a:cs typeface="Arial MT"/>
            </a:endParaRPr>
          </a:p>
          <a:p>
            <a:pPr marL="1380176" indent="-108143">
              <a:lnSpc>
                <a:spcPts val="1618"/>
              </a:lnSpc>
              <a:buChar char="•"/>
              <a:tabLst>
                <a:tab pos="1380176" algn="l"/>
              </a:tabLst>
            </a:pPr>
            <a:r>
              <a:rPr sz="1384" dirty="0">
                <a:latin typeface="Arial MT"/>
                <a:cs typeface="Arial MT"/>
              </a:rPr>
              <a:t>ELV</a:t>
            </a:r>
            <a:r>
              <a:rPr sz="1384" spc="-53" dirty="0">
                <a:latin typeface="Arial MT"/>
                <a:cs typeface="Arial MT"/>
              </a:rPr>
              <a:t> </a:t>
            </a:r>
            <a:r>
              <a:rPr sz="1384" spc="-11" dirty="0">
                <a:latin typeface="Arial MT"/>
                <a:cs typeface="Arial MT"/>
              </a:rPr>
              <a:t>System</a:t>
            </a:r>
            <a:endParaRPr sz="1384" dirty="0">
              <a:latin typeface="Arial MT"/>
              <a:cs typeface="Arial MT"/>
            </a:endParaRPr>
          </a:p>
          <a:p>
            <a:pPr marL="1382203" indent="-107467">
              <a:lnSpc>
                <a:spcPts val="1724"/>
              </a:lnSpc>
              <a:buChar char="•"/>
              <a:tabLst>
                <a:tab pos="1382203" algn="l"/>
              </a:tabLst>
            </a:pPr>
            <a:r>
              <a:rPr sz="1490" spc="-37" dirty="0">
                <a:latin typeface="Arial MT"/>
                <a:cs typeface="Arial MT"/>
              </a:rPr>
              <a:t>Fire</a:t>
            </a:r>
            <a:r>
              <a:rPr sz="1490" spc="-64" dirty="0">
                <a:latin typeface="Arial MT"/>
                <a:cs typeface="Arial MT"/>
              </a:rPr>
              <a:t> </a:t>
            </a:r>
            <a:r>
              <a:rPr sz="1490" spc="-11" dirty="0">
                <a:latin typeface="Arial MT"/>
                <a:cs typeface="Arial MT"/>
              </a:rPr>
              <a:t>System</a:t>
            </a:r>
            <a:endParaRPr sz="1490" dirty="0">
              <a:latin typeface="Arial MT"/>
              <a:cs typeface="Arial MT"/>
            </a:endParaRPr>
          </a:p>
          <a:p>
            <a:pPr marL="1383555" indent="-108143">
              <a:lnSpc>
                <a:spcPts val="1671"/>
              </a:lnSpc>
              <a:buChar char="•"/>
              <a:tabLst>
                <a:tab pos="1383555" algn="l"/>
              </a:tabLst>
            </a:pPr>
            <a:r>
              <a:rPr sz="1437" spc="-27" dirty="0">
                <a:latin typeface="Arial MT"/>
                <a:cs typeface="Arial MT"/>
              </a:rPr>
              <a:t>Plumbing</a:t>
            </a:r>
            <a:r>
              <a:rPr sz="1437" spc="-43" dirty="0">
                <a:latin typeface="Arial MT"/>
                <a:cs typeface="Arial MT"/>
              </a:rPr>
              <a:t> </a:t>
            </a:r>
            <a:r>
              <a:rPr sz="1437" spc="-11" dirty="0">
                <a:latin typeface="Arial MT"/>
                <a:cs typeface="Arial MT"/>
              </a:rPr>
              <a:t>System</a:t>
            </a:r>
            <a:endParaRPr sz="1437" dirty="0">
              <a:latin typeface="Arial MT"/>
              <a:cs typeface="Arial MT"/>
            </a:endParaRPr>
          </a:p>
          <a:p>
            <a:pPr marL="1384231" indent="-114902">
              <a:lnSpc>
                <a:spcPts val="1629"/>
              </a:lnSpc>
              <a:buChar char="•"/>
              <a:tabLst>
                <a:tab pos="1384231" algn="l"/>
              </a:tabLst>
            </a:pPr>
            <a:r>
              <a:rPr sz="1384" dirty="0">
                <a:latin typeface="Arial MT"/>
                <a:cs typeface="Arial MT"/>
              </a:rPr>
              <a:t>Huawei</a:t>
            </a:r>
            <a:r>
              <a:rPr sz="1384" spc="16" dirty="0">
                <a:latin typeface="Arial MT"/>
                <a:cs typeface="Arial MT"/>
              </a:rPr>
              <a:t> </a:t>
            </a:r>
            <a:r>
              <a:rPr sz="1384" spc="-11" dirty="0">
                <a:latin typeface="Arial MT"/>
                <a:cs typeface="Arial MT"/>
              </a:rPr>
              <a:t>Equipment</a:t>
            </a:r>
            <a:endParaRPr lang="en-US" sz="1384" spc="-11" dirty="0">
              <a:latin typeface="Arial MT"/>
              <a:cs typeface="Arial MT"/>
            </a:endParaRPr>
          </a:p>
          <a:p>
            <a:pPr marL="1384231" indent="-114902">
              <a:lnSpc>
                <a:spcPts val="1629"/>
              </a:lnSpc>
              <a:buChar char="•"/>
              <a:tabLst>
                <a:tab pos="1384231" algn="l"/>
              </a:tabLst>
            </a:pPr>
            <a:r>
              <a:rPr sz="1384" spc="-11" dirty="0">
                <a:latin typeface="Arial MT"/>
                <a:cs typeface="Arial MT"/>
              </a:rPr>
              <a:t>Transformer</a:t>
            </a:r>
            <a:r>
              <a:rPr sz="1384" spc="80" dirty="0">
                <a:latin typeface="Arial MT"/>
                <a:cs typeface="Arial MT"/>
              </a:rPr>
              <a:t> </a:t>
            </a:r>
            <a:r>
              <a:rPr sz="1384" dirty="0">
                <a:latin typeface="Arial MT"/>
                <a:cs typeface="Arial MT"/>
              </a:rPr>
              <a:t>&amp;</a:t>
            </a:r>
            <a:r>
              <a:rPr sz="1384" spc="-43" dirty="0">
                <a:latin typeface="Arial MT"/>
                <a:cs typeface="Arial MT"/>
              </a:rPr>
              <a:t> </a:t>
            </a:r>
            <a:r>
              <a:rPr sz="1384" spc="-27" dirty="0">
                <a:latin typeface="Arial MT"/>
                <a:cs typeface="Arial MT"/>
              </a:rPr>
              <a:t>MV </a:t>
            </a:r>
            <a:endParaRPr lang="en-US" sz="1384" spc="-27" dirty="0">
              <a:latin typeface="Arial MT"/>
              <a:cs typeface="Arial MT"/>
            </a:endParaRPr>
          </a:p>
        </p:txBody>
      </p:sp>
      <p:sp>
        <p:nvSpPr>
          <p:cNvPr id="10" name="object 10"/>
          <p:cNvSpPr txBox="1"/>
          <p:nvPr/>
        </p:nvSpPr>
        <p:spPr>
          <a:xfrm>
            <a:off x="4259321" y="10196478"/>
            <a:ext cx="1530891" cy="202035"/>
          </a:xfrm>
          <a:prstGeom prst="rect">
            <a:avLst/>
          </a:prstGeom>
        </p:spPr>
        <p:txBody>
          <a:bodyPr vert="horz" wrap="square" lIns="0" tIns="13518" rIns="0" bIns="0" rtlCol="0">
            <a:spAutoFit/>
          </a:bodyPr>
          <a:lstStyle/>
          <a:p>
            <a:pPr marL="13518">
              <a:spcBef>
                <a:spcPts val="106"/>
              </a:spcBef>
            </a:pPr>
            <a:r>
              <a:rPr sz="1224" spc="-11" dirty="0">
                <a:solidFill>
                  <a:srgbClr val="5BA8E6"/>
                </a:solidFill>
                <a:latin typeface="Arial MT"/>
                <a:cs typeface="Arial MT"/>
                <a:hlinkClick r:id="rId4"/>
              </a:rPr>
              <a:t>www.conceptlnv.com</a:t>
            </a:r>
            <a:endParaRPr sz="1224">
              <a:latin typeface="Arial MT"/>
              <a:cs typeface="Arial MT"/>
            </a:endParaRPr>
          </a:p>
        </p:txBody>
      </p:sp>
      <p:sp>
        <p:nvSpPr>
          <p:cNvPr id="12" name="Title 11">
            <a:extLst>
              <a:ext uri="{FF2B5EF4-FFF2-40B4-BE49-F238E27FC236}">
                <a16:creationId xmlns:a16="http://schemas.microsoft.com/office/drawing/2014/main" id="{F4B9BEAB-C697-451A-D5B2-4DD07BBBAD8D}"/>
              </a:ext>
            </a:extLst>
          </p:cNvPr>
          <p:cNvSpPr>
            <a:spLocks noGrp="1"/>
          </p:cNvSpPr>
          <p:nvPr>
            <p:ph type="title"/>
          </p:nvPr>
        </p:nvSpPr>
        <p:spPr/>
        <p:txBody>
          <a:bodyPr/>
          <a:lstStyle/>
          <a:p>
            <a:endParaRPr lang="en-US"/>
          </a:p>
        </p:txBody>
      </p:sp>
      <p:sp>
        <p:nvSpPr>
          <p:cNvPr id="11" name="object 10">
            <a:extLst>
              <a:ext uri="{FF2B5EF4-FFF2-40B4-BE49-F238E27FC236}">
                <a16:creationId xmlns:a16="http://schemas.microsoft.com/office/drawing/2014/main" id="{17018EF9-4FDC-4C7A-95B7-2F247ABD28F2}"/>
              </a:ext>
            </a:extLst>
          </p:cNvPr>
          <p:cNvSpPr txBox="1"/>
          <p:nvPr/>
        </p:nvSpPr>
        <p:spPr>
          <a:xfrm>
            <a:off x="4331231" y="5962650"/>
            <a:ext cx="9638986" cy="3184326"/>
          </a:xfrm>
          <a:prstGeom prst="rect">
            <a:avLst/>
          </a:prstGeom>
        </p:spPr>
        <p:txBody>
          <a:bodyPr vert="horz" wrap="square" lIns="0" tIns="13518" rIns="0" bIns="0" rtlCol="0">
            <a:spAutoFit/>
          </a:bodyPr>
          <a:lstStyle/>
          <a:p>
            <a:pPr marL="13518">
              <a:spcBef>
                <a:spcPts val="106"/>
              </a:spcBef>
            </a:pPr>
            <a:r>
              <a:rPr sz="3250" b="1" dirty="0">
                <a:solidFill>
                  <a:srgbClr val="2174BA"/>
                </a:solidFill>
                <a:latin typeface="Trebuchet MS"/>
                <a:ea typeface="+mj-ea"/>
                <a:cs typeface="Arial"/>
              </a:rPr>
              <a:t>(9005 DC PH2)</a:t>
            </a:r>
            <a:r>
              <a:rPr lang="en-US" sz="3250" b="1" dirty="0">
                <a:solidFill>
                  <a:srgbClr val="2174BA"/>
                </a:solidFill>
                <a:latin typeface="Trebuchet MS"/>
                <a:ea typeface="+mj-ea"/>
                <a:cs typeface="Arial"/>
              </a:rPr>
              <a:t>, </a:t>
            </a:r>
            <a:r>
              <a:rPr sz="3250" b="1" dirty="0">
                <a:solidFill>
                  <a:srgbClr val="2174BA"/>
                </a:solidFill>
                <a:latin typeface="Trebuchet MS"/>
                <a:ea typeface="+mj-ea"/>
                <a:cs typeface="Arial"/>
              </a:rPr>
              <a:t>RIYADH</a:t>
            </a:r>
          </a:p>
          <a:p>
            <a:pPr marL="33795">
              <a:lnSpc>
                <a:spcPts val="1703"/>
              </a:lnSpc>
              <a:spcBef>
                <a:spcPts val="467"/>
              </a:spcBef>
            </a:pPr>
            <a:r>
              <a:rPr sz="1437" spc="-11" dirty="0">
                <a:latin typeface="Arial MT"/>
                <a:cs typeface="Arial MT"/>
              </a:rPr>
              <a:t>Client:</a:t>
            </a:r>
            <a:r>
              <a:rPr sz="1437" spc="-48" dirty="0">
                <a:latin typeface="Arial MT"/>
                <a:cs typeface="Arial MT"/>
              </a:rPr>
              <a:t> </a:t>
            </a:r>
            <a:r>
              <a:rPr sz="1437" spc="-11" dirty="0">
                <a:latin typeface="Arial MT"/>
                <a:cs typeface="Arial MT"/>
              </a:rPr>
              <a:t>Dawiyat</a:t>
            </a:r>
            <a:endParaRPr sz="1437" dirty="0">
              <a:latin typeface="Arial MT"/>
              <a:cs typeface="Arial MT"/>
            </a:endParaRPr>
          </a:p>
          <a:p>
            <a:pPr marL="35822">
              <a:lnSpc>
                <a:spcPts val="1703"/>
              </a:lnSpc>
            </a:pPr>
            <a:r>
              <a:rPr sz="1437" spc="-21" dirty="0">
                <a:latin typeface="Arial MT"/>
                <a:cs typeface="Arial MT"/>
              </a:rPr>
              <a:t>Main</a:t>
            </a:r>
            <a:r>
              <a:rPr sz="1437" spc="-80" dirty="0">
                <a:latin typeface="Arial MT"/>
                <a:cs typeface="Arial MT"/>
              </a:rPr>
              <a:t> </a:t>
            </a:r>
            <a:r>
              <a:rPr sz="1437" spc="-11" dirty="0">
                <a:latin typeface="Arial MT"/>
                <a:cs typeface="Arial MT"/>
              </a:rPr>
              <a:t>Contractor</a:t>
            </a:r>
            <a:r>
              <a:rPr sz="1437" spc="5" dirty="0">
                <a:latin typeface="Arial MT"/>
                <a:cs typeface="Arial MT"/>
              </a:rPr>
              <a:t> </a:t>
            </a:r>
            <a:r>
              <a:rPr sz="1437" dirty="0">
                <a:latin typeface="Arial MT"/>
                <a:cs typeface="Arial MT"/>
              </a:rPr>
              <a:t>&amp;</a:t>
            </a:r>
            <a:r>
              <a:rPr sz="1437" spc="-90" dirty="0">
                <a:latin typeface="Arial MT"/>
                <a:cs typeface="Arial MT"/>
              </a:rPr>
              <a:t> </a:t>
            </a:r>
            <a:r>
              <a:rPr sz="1437" dirty="0">
                <a:latin typeface="Arial MT"/>
                <a:cs typeface="Arial MT"/>
              </a:rPr>
              <a:t>Our</a:t>
            </a:r>
            <a:r>
              <a:rPr sz="1437" spc="-64" dirty="0">
                <a:latin typeface="Arial MT"/>
                <a:cs typeface="Arial MT"/>
              </a:rPr>
              <a:t> </a:t>
            </a:r>
            <a:r>
              <a:rPr sz="1437" spc="-11" dirty="0">
                <a:latin typeface="Arial MT"/>
                <a:cs typeface="Arial MT"/>
              </a:rPr>
              <a:t>Client:</a:t>
            </a:r>
            <a:r>
              <a:rPr sz="1437" spc="-27" dirty="0">
                <a:latin typeface="Arial MT"/>
                <a:cs typeface="Arial MT"/>
              </a:rPr>
              <a:t> </a:t>
            </a:r>
            <a:r>
              <a:rPr sz="1437" spc="-21" dirty="0">
                <a:latin typeface="Arial MT"/>
                <a:cs typeface="Arial MT"/>
              </a:rPr>
              <a:t>China</a:t>
            </a:r>
            <a:r>
              <a:rPr sz="1437" spc="-48" dirty="0">
                <a:latin typeface="Arial MT"/>
                <a:cs typeface="Arial MT"/>
              </a:rPr>
              <a:t> </a:t>
            </a:r>
            <a:r>
              <a:rPr sz="1437" spc="-11" dirty="0">
                <a:latin typeface="Arial MT"/>
                <a:cs typeface="Arial MT"/>
              </a:rPr>
              <a:t>Saudi</a:t>
            </a:r>
            <a:r>
              <a:rPr sz="1437" spc="-80" dirty="0">
                <a:latin typeface="Arial MT"/>
                <a:cs typeface="Arial MT"/>
              </a:rPr>
              <a:t> </a:t>
            </a:r>
            <a:r>
              <a:rPr sz="1437" spc="-21" dirty="0">
                <a:latin typeface="Arial MT"/>
                <a:cs typeface="Arial MT"/>
              </a:rPr>
              <a:t>Communications</a:t>
            </a:r>
            <a:r>
              <a:rPr sz="1437" spc="-80" dirty="0">
                <a:latin typeface="Arial MT"/>
                <a:cs typeface="Arial MT"/>
              </a:rPr>
              <a:t> </a:t>
            </a:r>
            <a:r>
              <a:rPr sz="1437" spc="-21" dirty="0">
                <a:latin typeface="Arial MT"/>
                <a:cs typeface="Arial MT"/>
              </a:rPr>
              <a:t>Service</a:t>
            </a:r>
            <a:r>
              <a:rPr sz="1437" spc="-16" dirty="0">
                <a:latin typeface="Arial MT"/>
                <a:cs typeface="Arial MT"/>
              </a:rPr>
              <a:t> </a:t>
            </a:r>
            <a:r>
              <a:rPr sz="1437" dirty="0">
                <a:latin typeface="Arial MT"/>
                <a:cs typeface="Arial MT"/>
              </a:rPr>
              <a:t>Ltd</a:t>
            </a:r>
            <a:r>
              <a:rPr sz="1437" spc="-90" dirty="0">
                <a:latin typeface="Arial MT"/>
                <a:cs typeface="Arial MT"/>
              </a:rPr>
              <a:t> </a:t>
            </a:r>
            <a:r>
              <a:rPr sz="1437" spc="-27" dirty="0">
                <a:latin typeface="Arial MT"/>
                <a:cs typeface="Arial MT"/>
              </a:rPr>
              <a:t>Co.</a:t>
            </a:r>
            <a:endParaRPr sz="1437" dirty="0">
              <a:latin typeface="Arial MT"/>
              <a:cs typeface="Arial MT"/>
            </a:endParaRPr>
          </a:p>
          <a:p>
            <a:pPr marL="35146">
              <a:lnSpc>
                <a:spcPts val="1607"/>
              </a:lnSpc>
              <a:spcBef>
                <a:spcPts val="16"/>
              </a:spcBef>
            </a:pPr>
            <a:r>
              <a:rPr sz="1384" dirty="0">
                <a:latin typeface="Arial MT"/>
                <a:cs typeface="Arial MT"/>
              </a:rPr>
              <a:t>Scope</a:t>
            </a:r>
            <a:r>
              <a:rPr sz="1384" spc="11" dirty="0">
                <a:latin typeface="Arial MT"/>
                <a:cs typeface="Arial MT"/>
              </a:rPr>
              <a:t> </a:t>
            </a:r>
            <a:r>
              <a:rPr sz="1384" dirty="0">
                <a:latin typeface="Arial MT"/>
                <a:cs typeface="Arial MT"/>
              </a:rPr>
              <a:t>of</a:t>
            </a:r>
            <a:r>
              <a:rPr sz="1384" spc="-16" dirty="0">
                <a:latin typeface="Arial MT"/>
                <a:cs typeface="Arial MT"/>
              </a:rPr>
              <a:t> </a:t>
            </a:r>
            <a:r>
              <a:rPr sz="1384" spc="-11" dirty="0">
                <a:latin typeface="Arial MT"/>
                <a:cs typeface="Arial MT"/>
              </a:rPr>
              <a:t>Work:</a:t>
            </a:r>
            <a:endParaRPr sz="1384" dirty="0">
              <a:latin typeface="Arial MT"/>
              <a:cs typeface="Arial MT"/>
            </a:endParaRPr>
          </a:p>
          <a:p>
            <a:pPr marL="1346381" indent="-100032">
              <a:lnSpc>
                <a:spcPts val="1671"/>
              </a:lnSpc>
              <a:buChar char="•"/>
              <a:tabLst>
                <a:tab pos="1346381" algn="l"/>
              </a:tabLst>
            </a:pPr>
            <a:r>
              <a:rPr sz="1490" spc="-27" dirty="0">
                <a:latin typeface="Arial MT"/>
                <a:cs typeface="Arial MT"/>
              </a:rPr>
              <a:t>Civil</a:t>
            </a:r>
            <a:r>
              <a:rPr sz="1490" spc="-53" dirty="0">
                <a:latin typeface="Arial MT"/>
                <a:cs typeface="Arial MT"/>
              </a:rPr>
              <a:t> </a:t>
            </a:r>
            <a:r>
              <a:rPr sz="1490" spc="-11" dirty="0">
                <a:latin typeface="Arial MT"/>
                <a:cs typeface="Arial MT"/>
              </a:rPr>
              <a:t>Works</a:t>
            </a:r>
            <a:endParaRPr sz="1490" dirty="0">
              <a:latin typeface="Arial MT"/>
              <a:cs typeface="Arial MT"/>
            </a:endParaRPr>
          </a:p>
          <a:p>
            <a:pPr marL="1347733" indent="-101384">
              <a:lnSpc>
                <a:spcPts val="1687"/>
              </a:lnSpc>
              <a:buChar char="•"/>
              <a:tabLst>
                <a:tab pos="1347733" algn="l"/>
              </a:tabLst>
            </a:pPr>
            <a:r>
              <a:rPr sz="1490" spc="-53" dirty="0">
                <a:latin typeface="Arial MT"/>
                <a:cs typeface="Arial MT"/>
              </a:rPr>
              <a:t>Power</a:t>
            </a:r>
            <a:r>
              <a:rPr sz="1490" spc="-11" dirty="0">
                <a:latin typeface="Arial MT"/>
                <a:cs typeface="Arial MT"/>
              </a:rPr>
              <a:t> System</a:t>
            </a:r>
            <a:endParaRPr sz="1490" dirty="0">
              <a:latin typeface="Arial MT"/>
              <a:cs typeface="Arial MT"/>
            </a:endParaRPr>
          </a:p>
          <a:p>
            <a:pPr marL="1346381" indent="-100032">
              <a:lnSpc>
                <a:spcPts val="1660"/>
              </a:lnSpc>
              <a:buChar char="•"/>
              <a:tabLst>
                <a:tab pos="1346381" algn="l"/>
              </a:tabLst>
            </a:pPr>
            <a:r>
              <a:rPr sz="1490" spc="-43" dirty="0">
                <a:latin typeface="Arial MT"/>
                <a:cs typeface="Arial MT"/>
              </a:rPr>
              <a:t>Cooling</a:t>
            </a:r>
            <a:r>
              <a:rPr sz="1490" spc="-64" dirty="0">
                <a:latin typeface="Arial MT"/>
                <a:cs typeface="Arial MT"/>
              </a:rPr>
              <a:t> </a:t>
            </a:r>
            <a:r>
              <a:rPr sz="1490" spc="-11" dirty="0">
                <a:latin typeface="Arial MT"/>
                <a:cs typeface="Arial MT"/>
              </a:rPr>
              <a:t>System</a:t>
            </a:r>
            <a:endParaRPr sz="1490" dirty="0">
              <a:latin typeface="Arial MT"/>
              <a:cs typeface="Arial MT"/>
            </a:endParaRPr>
          </a:p>
          <a:p>
            <a:pPr marL="1347057" indent="-101384">
              <a:lnSpc>
                <a:spcPts val="1703"/>
              </a:lnSpc>
              <a:buChar char="•"/>
              <a:tabLst>
                <a:tab pos="1347057" algn="l"/>
              </a:tabLst>
            </a:pPr>
            <a:r>
              <a:rPr sz="1543" spc="-165" dirty="0">
                <a:latin typeface="Arial MT"/>
                <a:cs typeface="Arial MT"/>
              </a:rPr>
              <a:t>ELV</a:t>
            </a:r>
            <a:r>
              <a:rPr sz="1543" spc="75" dirty="0">
                <a:latin typeface="Arial MT"/>
                <a:cs typeface="Arial MT"/>
              </a:rPr>
              <a:t> </a:t>
            </a:r>
            <a:r>
              <a:rPr sz="1543" spc="-11" dirty="0">
                <a:latin typeface="Arial MT"/>
                <a:cs typeface="Arial MT"/>
              </a:rPr>
              <a:t>System</a:t>
            </a:r>
            <a:endParaRPr sz="1543" dirty="0">
              <a:latin typeface="Arial MT"/>
              <a:cs typeface="Arial MT"/>
            </a:endParaRPr>
          </a:p>
          <a:p>
            <a:pPr marL="1347057" indent="-100708">
              <a:lnSpc>
                <a:spcPts val="1682"/>
              </a:lnSpc>
              <a:buChar char="•"/>
              <a:tabLst>
                <a:tab pos="1347057" algn="l"/>
              </a:tabLst>
            </a:pPr>
            <a:r>
              <a:rPr sz="1490" spc="-37" dirty="0">
                <a:latin typeface="Arial MT"/>
                <a:cs typeface="Arial MT"/>
              </a:rPr>
              <a:t>Fire</a:t>
            </a:r>
            <a:r>
              <a:rPr sz="1490" spc="-64" dirty="0">
                <a:latin typeface="Arial MT"/>
                <a:cs typeface="Arial MT"/>
              </a:rPr>
              <a:t> </a:t>
            </a:r>
            <a:r>
              <a:rPr sz="1490" spc="-11" dirty="0">
                <a:latin typeface="Arial MT"/>
                <a:cs typeface="Arial MT"/>
              </a:rPr>
              <a:t>System</a:t>
            </a:r>
            <a:endParaRPr sz="1490" dirty="0">
              <a:latin typeface="Arial MT"/>
              <a:cs typeface="Arial MT"/>
            </a:endParaRPr>
          </a:p>
          <a:p>
            <a:pPr marL="1347733" indent="-101384">
              <a:lnSpc>
                <a:spcPts val="1671"/>
              </a:lnSpc>
              <a:buChar char="•"/>
              <a:tabLst>
                <a:tab pos="1347733" algn="l"/>
              </a:tabLst>
            </a:pPr>
            <a:r>
              <a:rPr sz="1490" spc="-53" dirty="0">
                <a:latin typeface="Arial MT"/>
                <a:cs typeface="Arial MT"/>
              </a:rPr>
              <a:t>Plumbing</a:t>
            </a:r>
            <a:r>
              <a:rPr sz="1490" spc="-37" dirty="0">
                <a:latin typeface="Arial MT"/>
                <a:cs typeface="Arial MT"/>
              </a:rPr>
              <a:t> </a:t>
            </a:r>
            <a:r>
              <a:rPr sz="1490" spc="-11" dirty="0">
                <a:latin typeface="Arial MT"/>
                <a:cs typeface="Arial MT"/>
              </a:rPr>
              <a:t>System</a:t>
            </a:r>
            <a:endParaRPr sz="1490" dirty="0">
              <a:latin typeface="Arial MT"/>
              <a:cs typeface="Arial MT"/>
            </a:endParaRPr>
          </a:p>
          <a:p>
            <a:pPr marL="1347057" indent="-100708">
              <a:lnSpc>
                <a:spcPts val="1660"/>
              </a:lnSpc>
              <a:buChar char="•"/>
              <a:tabLst>
                <a:tab pos="1347057" algn="l"/>
              </a:tabLst>
            </a:pPr>
            <a:r>
              <a:rPr sz="1490" spc="-64" dirty="0">
                <a:latin typeface="Arial MT"/>
                <a:cs typeface="Arial MT"/>
              </a:rPr>
              <a:t>Huawei</a:t>
            </a:r>
            <a:r>
              <a:rPr sz="1490" spc="5" dirty="0">
                <a:latin typeface="Arial MT"/>
                <a:cs typeface="Arial MT"/>
              </a:rPr>
              <a:t> </a:t>
            </a:r>
            <a:r>
              <a:rPr sz="1490" spc="-11" dirty="0">
                <a:latin typeface="Arial MT"/>
                <a:cs typeface="Arial MT"/>
              </a:rPr>
              <a:t>Equipment</a:t>
            </a:r>
            <a:endParaRPr sz="1490" dirty="0">
              <a:latin typeface="Arial MT"/>
              <a:cs typeface="Arial MT"/>
            </a:endParaRPr>
          </a:p>
          <a:p>
            <a:pPr marL="1351788" indent="-105439">
              <a:lnSpc>
                <a:spcPts val="1660"/>
              </a:lnSpc>
              <a:buChar char="•"/>
              <a:tabLst>
                <a:tab pos="1351788" algn="l"/>
              </a:tabLst>
            </a:pPr>
            <a:r>
              <a:rPr sz="1437" spc="-32" dirty="0">
                <a:latin typeface="Arial MT"/>
                <a:cs typeface="Arial MT"/>
              </a:rPr>
              <a:t>Transformer</a:t>
            </a:r>
            <a:r>
              <a:rPr sz="1437" spc="48" dirty="0">
                <a:latin typeface="Arial MT"/>
                <a:cs typeface="Arial MT"/>
              </a:rPr>
              <a:t> </a:t>
            </a:r>
            <a:r>
              <a:rPr sz="1437" dirty="0">
                <a:latin typeface="Arial MT"/>
                <a:cs typeface="Arial MT"/>
              </a:rPr>
              <a:t>&amp;</a:t>
            </a:r>
            <a:r>
              <a:rPr sz="1437" spc="-85" dirty="0">
                <a:latin typeface="Arial MT"/>
                <a:cs typeface="Arial MT"/>
              </a:rPr>
              <a:t> </a:t>
            </a:r>
            <a:r>
              <a:rPr sz="1437" spc="-27" dirty="0">
                <a:latin typeface="Arial MT"/>
                <a:cs typeface="Arial MT"/>
              </a:rPr>
              <a:t>MV</a:t>
            </a:r>
            <a:endParaRPr sz="1437" dirty="0">
              <a:latin typeface="Arial MT"/>
              <a:cs typeface="Arial MT"/>
            </a:endParaRPr>
          </a:p>
          <a:p>
            <a:pPr>
              <a:spcBef>
                <a:spcPts val="43"/>
              </a:spcBef>
            </a:pPr>
            <a:endParaRPr sz="1437" dirty="0">
              <a:latin typeface="Arial MT"/>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ject 5"/>
          <p:cNvPicPr/>
          <p:nvPr/>
        </p:nvPicPr>
        <p:blipFill>
          <a:blip r:embed="rId3" cstate="print"/>
          <a:stretch>
            <a:fillRect/>
          </a:stretch>
        </p:blipFill>
        <p:spPr>
          <a:xfrm>
            <a:off x="3776922" y="0"/>
            <a:ext cx="3945035" cy="272518"/>
          </a:xfrm>
          <a:prstGeom prst="rect">
            <a:avLst/>
          </a:prstGeom>
        </p:spPr>
      </p:pic>
      <p:sp>
        <p:nvSpPr>
          <p:cNvPr id="6" name="object 6"/>
          <p:cNvSpPr/>
          <p:nvPr/>
        </p:nvSpPr>
        <p:spPr>
          <a:xfrm>
            <a:off x="10765085" y="10217837"/>
            <a:ext cx="583969" cy="0"/>
          </a:xfrm>
          <a:custGeom>
            <a:avLst/>
            <a:gdLst/>
            <a:ahLst/>
            <a:cxnLst/>
            <a:rect l="l" t="t" r="r" b="b"/>
            <a:pathLst>
              <a:path w="548640">
                <a:moveTo>
                  <a:pt x="0" y="0"/>
                </a:moveTo>
                <a:lnTo>
                  <a:pt x="548640" y="0"/>
                </a:lnTo>
              </a:path>
            </a:pathLst>
          </a:custGeom>
          <a:ln w="9144">
            <a:solidFill>
              <a:srgbClr val="3B6787"/>
            </a:solidFill>
          </a:ln>
        </p:spPr>
        <p:txBody>
          <a:bodyPr wrap="square" lIns="0" tIns="0" rIns="0" bIns="0" rtlCol="0"/>
          <a:lstStyle/>
          <a:p>
            <a:endParaRPr/>
          </a:p>
        </p:txBody>
      </p:sp>
      <p:sp>
        <p:nvSpPr>
          <p:cNvPr id="9" name="object 9"/>
          <p:cNvSpPr txBox="1">
            <a:spLocks noGrp="1"/>
          </p:cNvSpPr>
          <p:nvPr>
            <p:ph type="title"/>
          </p:nvPr>
        </p:nvSpPr>
        <p:spPr>
          <a:xfrm>
            <a:off x="3825858" y="1066000"/>
            <a:ext cx="8531242" cy="488139"/>
          </a:xfrm>
          <a:prstGeom prst="rect">
            <a:avLst/>
          </a:prstGeom>
        </p:spPr>
        <p:txBody>
          <a:bodyPr vert="horz" wrap="square" lIns="0" tIns="13518" rIns="0" bIns="0" rtlCol="0">
            <a:spAutoFit/>
          </a:bodyPr>
          <a:lstStyle/>
          <a:p>
            <a:pPr marL="13518">
              <a:lnSpc>
                <a:spcPts val="3725"/>
              </a:lnSpc>
              <a:spcBef>
                <a:spcPts val="106"/>
              </a:spcBef>
            </a:pPr>
            <a:r>
              <a:rPr sz="3250" dirty="0">
                <a:solidFill>
                  <a:srgbClr val="2174BA"/>
                </a:solidFill>
                <a:latin typeface="Trebuchet MS"/>
              </a:rPr>
              <a:t>DAWIYAT DATA CENTER</a:t>
            </a:r>
            <a:r>
              <a:rPr lang="en-US" sz="3250" dirty="0">
                <a:solidFill>
                  <a:srgbClr val="2174BA"/>
                </a:solidFill>
                <a:latin typeface="Trebuchet MS"/>
              </a:rPr>
              <a:t>-</a:t>
            </a:r>
            <a:r>
              <a:rPr sz="3250" dirty="0">
                <a:solidFill>
                  <a:srgbClr val="2174BA"/>
                </a:solidFill>
                <a:latin typeface="Trebuchet MS"/>
              </a:rPr>
              <a:t>POWER ROOM</a:t>
            </a:r>
          </a:p>
        </p:txBody>
      </p:sp>
      <p:sp>
        <p:nvSpPr>
          <p:cNvPr id="13" name="object 13"/>
          <p:cNvSpPr txBox="1">
            <a:spLocks noGrp="1"/>
          </p:cNvSpPr>
          <p:nvPr>
            <p:ph type="sldNum" sz="quarter" idx="7"/>
          </p:nvPr>
        </p:nvSpPr>
        <p:spPr>
          <a:xfrm>
            <a:off x="18427025" y="10597822"/>
            <a:ext cx="3701377" cy="161745"/>
          </a:xfrm>
          <a:prstGeom prst="rect">
            <a:avLst/>
          </a:prstGeom>
        </p:spPr>
        <p:txBody>
          <a:bodyPr vert="horz" wrap="square" lIns="0" tIns="14194" rIns="0" bIns="0" rtlCol="0">
            <a:spAutoFit/>
          </a:bodyPr>
          <a:lstStyle/>
          <a:p>
            <a:pPr marL="18249">
              <a:spcBef>
                <a:spcPts val="112"/>
              </a:spcBef>
              <a:tabLst>
                <a:tab pos="608980" algn="l"/>
              </a:tabLst>
            </a:pPr>
            <a:r>
              <a:rPr sz="958" u="sng" spc="-138" dirty="0">
                <a:solidFill>
                  <a:srgbClr val="286E9A"/>
                </a:solidFill>
                <a:uFill>
                  <a:solidFill>
                    <a:srgbClr val="707C87"/>
                  </a:solidFill>
                </a:uFill>
                <a:latin typeface="Trebuchet MS"/>
                <a:cs typeface="Trebuchet MS"/>
              </a:rPr>
              <a:t> </a:t>
            </a:r>
            <a:r>
              <a:rPr sz="958" u="sng" spc="-27" dirty="0">
                <a:solidFill>
                  <a:srgbClr val="286E9A"/>
                </a:solidFill>
                <a:uFill>
                  <a:solidFill>
                    <a:srgbClr val="707C87"/>
                  </a:solidFill>
                </a:uFill>
                <a:latin typeface="Trebuchet MS"/>
                <a:cs typeface="Trebuchet MS"/>
              </a:rPr>
              <a:t>10</a:t>
            </a:r>
            <a:r>
              <a:rPr sz="958" u="sng" dirty="0">
                <a:solidFill>
                  <a:srgbClr val="286E9A"/>
                </a:solidFill>
                <a:uFill>
                  <a:solidFill>
                    <a:srgbClr val="707C87"/>
                  </a:solidFill>
                </a:uFill>
                <a:latin typeface="Trebuchet MS"/>
                <a:cs typeface="Trebuchet MS"/>
              </a:rPr>
              <a:t>	</a:t>
            </a:r>
            <a:endParaRPr sz="958">
              <a:latin typeface="Trebuchet MS"/>
              <a:cs typeface="Trebuchet MS"/>
            </a:endParaRPr>
          </a:p>
        </p:txBody>
      </p:sp>
      <p:sp>
        <p:nvSpPr>
          <p:cNvPr id="12" name="object 12"/>
          <p:cNvSpPr txBox="1"/>
          <p:nvPr/>
        </p:nvSpPr>
        <p:spPr>
          <a:xfrm>
            <a:off x="4265276" y="10221761"/>
            <a:ext cx="1511966" cy="168540"/>
          </a:xfrm>
          <a:prstGeom prst="rect">
            <a:avLst/>
          </a:prstGeom>
        </p:spPr>
        <p:txBody>
          <a:bodyPr vert="horz" wrap="square" lIns="0" tIns="4731" rIns="0" bIns="0" rtlCol="0">
            <a:spAutoFit/>
          </a:bodyPr>
          <a:lstStyle/>
          <a:p>
            <a:pPr marL="13518">
              <a:spcBef>
                <a:spcPts val="37"/>
              </a:spcBef>
            </a:pPr>
            <a:r>
              <a:rPr sz="1064" spc="53" dirty="0">
                <a:solidFill>
                  <a:srgbClr val="2F87CC"/>
                </a:solidFill>
                <a:latin typeface="Trebuchet MS"/>
                <a:cs typeface="Trebuchet MS"/>
                <a:hlinkClick r:id="rId4"/>
              </a:rPr>
              <a:t>www.conceptinv.com</a:t>
            </a:r>
            <a:endParaRPr sz="1064">
              <a:latin typeface="Trebuchet MS"/>
              <a:cs typeface="Trebuchet MS"/>
            </a:endParaRPr>
          </a:p>
        </p:txBody>
      </p:sp>
      <p:sp>
        <p:nvSpPr>
          <p:cNvPr id="10" name="object 10"/>
          <p:cNvSpPr txBox="1"/>
          <p:nvPr/>
        </p:nvSpPr>
        <p:spPr>
          <a:xfrm>
            <a:off x="3825858" y="1372495"/>
            <a:ext cx="8912242" cy="2859286"/>
          </a:xfrm>
          <a:prstGeom prst="rect">
            <a:avLst/>
          </a:prstGeom>
        </p:spPr>
        <p:txBody>
          <a:bodyPr vert="horz" wrap="square" lIns="0" tIns="139233" rIns="0" bIns="0" rtlCol="0">
            <a:spAutoFit/>
          </a:bodyPr>
          <a:lstStyle/>
          <a:p>
            <a:pPr marL="13518">
              <a:spcBef>
                <a:spcPts val="106"/>
              </a:spcBef>
            </a:pPr>
            <a:r>
              <a:rPr sz="3250" b="1" dirty="0">
                <a:solidFill>
                  <a:srgbClr val="2174BA"/>
                </a:solidFill>
                <a:latin typeface="Trebuchet MS"/>
                <a:ea typeface="+mj-ea"/>
                <a:cs typeface="Arial"/>
              </a:rPr>
              <a:t>RIYADH</a:t>
            </a:r>
          </a:p>
          <a:p>
            <a:pPr marL="14194">
              <a:lnSpc>
                <a:spcPts val="1703"/>
              </a:lnSpc>
              <a:spcBef>
                <a:spcPts val="431"/>
              </a:spcBef>
            </a:pPr>
            <a:r>
              <a:rPr sz="1437" spc="-11" dirty="0">
                <a:latin typeface="Arial MT"/>
                <a:cs typeface="Arial MT"/>
              </a:rPr>
              <a:t>Client:</a:t>
            </a:r>
            <a:r>
              <a:rPr sz="1437" spc="-75" dirty="0">
                <a:latin typeface="Arial MT"/>
                <a:cs typeface="Arial MT"/>
              </a:rPr>
              <a:t> </a:t>
            </a:r>
            <a:r>
              <a:rPr sz="1437" spc="-11" dirty="0">
                <a:latin typeface="Arial MT"/>
                <a:cs typeface="Arial MT"/>
              </a:rPr>
              <a:t>Dawiyat</a:t>
            </a:r>
            <a:endParaRPr sz="1437" dirty="0">
              <a:latin typeface="Arial MT"/>
              <a:cs typeface="Arial MT"/>
            </a:endParaRPr>
          </a:p>
          <a:p>
            <a:pPr marL="15544" marR="5407" indent="-2704">
              <a:lnSpc>
                <a:spcPts val="1714"/>
              </a:lnSpc>
              <a:spcBef>
                <a:spcPts val="48"/>
              </a:spcBef>
            </a:pPr>
            <a:r>
              <a:rPr sz="1437" spc="-11" dirty="0">
                <a:latin typeface="Arial MT"/>
                <a:cs typeface="Arial MT"/>
              </a:rPr>
              <a:t>Main</a:t>
            </a:r>
            <a:r>
              <a:rPr sz="1437" spc="-59" dirty="0">
                <a:latin typeface="Arial MT"/>
                <a:cs typeface="Arial MT"/>
              </a:rPr>
              <a:t> </a:t>
            </a:r>
            <a:r>
              <a:rPr sz="1437" spc="-21" dirty="0">
                <a:latin typeface="Arial MT"/>
                <a:cs typeface="Arial MT"/>
              </a:rPr>
              <a:t>Contractor</a:t>
            </a:r>
            <a:r>
              <a:rPr sz="1437" spc="27" dirty="0">
                <a:latin typeface="Arial MT"/>
                <a:cs typeface="Arial MT"/>
              </a:rPr>
              <a:t> </a:t>
            </a:r>
            <a:r>
              <a:rPr sz="1437" dirty="0">
                <a:latin typeface="Arial MT"/>
                <a:cs typeface="Arial MT"/>
              </a:rPr>
              <a:t>&amp;</a:t>
            </a:r>
            <a:r>
              <a:rPr sz="1437" spc="-80" dirty="0">
                <a:latin typeface="Arial MT"/>
                <a:cs typeface="Arial MT"/>
              </a:rPr>
              <a:t> </a:t>
            </a:r>
            <a:r>
              <a:rPr sz="1437" dirty="0">
                <a:latin typeface="Arial MT"/>
                <a:cs typeface="Arial MT"/>
              </a:rPr>
              <a:t>Our</a:t>
            </a:r>
            <a:r>
              <a:rPr sz="1437" spc="-53" dirty="0">
                <a:latin typeface="Arial MT"/>
                <a:cs typeface="Arial MT"/>
              </a:rPr>
              <a:t> </a:t>
            </a:r>
            <a:r>
              <a:rPr sz="1437" spc="-11" dirty="0">
                <a:latin typeface="Arial MT"/>
                <a:cs typeface="Arial MT"/>
              </a:rPr>
              <a:t>Client:</a:t>
            </a:r>
            <a:r>
              <a:rPr sz="1437" spc="-37" dirty="0">
                <a:latin typeface="Arial MT"/>
                <a:cs typeface="Arial MT"/>
              </a:rPr>
              <a:t> </a:t>
            </a:r>
            <a:r>
              <a:rPr sz="1437" spc="-11" dirty="0">
                <a:latin typeface="Arial MT"/>
                <a:cs typeface="Arial MT"/>
              </a:rPr>
              <a:t>China</a:t>
            </a:r>
            <a:r>
              <a:rPr sz="1437" spc="-43" dirty="0">
                <a:latin typeface="Arial MT"/>
                <a:cs typeface="Arial MT"/>
              </a:rPr>
              <a:t> </a:t>
            </a:r>
            <a:r>
              <a:rPr sz="1437" spc="-21" dirty="0">
                <a:latin typeface="Arial MT"/>
                <a:cs typeface="Arial MT"/>
              </a:rPr>
              <a:t>Saudi</a:t>
            </a:r>
            <a:r>
              <a:rPr sz="1437" spc="-48" dirty="0">
                <a:latin typeface="Arial MT"/>
                <a:cs typeface="Arial MT"/>
              </a:rPr>
              <a:t> </a:t>
            </a:r>
            <a:r>
              <a:rPr sz="1437" spc="-21" dirty="0">
                <a:latin typeface="Arial MT"/>
                <a:cs typeface="Arial MT"/>
              </a:rPr>
              <a:t>Communications</a:t>
            </a:r>
            <a:r>
              <a:rPr sz="1437" spc="-80" dirty="0">
                <a:latin typeface="Arial MT"/>
                <a:cs typeface="Arial MT"/>
              </a:rPr>
              <a:t> </a:t>
            </a:r>
            <a:r>
              <a:rPr sz="1437" spc="-21" dirty="0">
                <a:latin typeface="Arial MT"/>
                <a:cs typeface="Arial MT"/>
              </a:rPr>
              <a:t>Service</a:t>
            </a:r>
            <a:r>
              <a:rPr sz="1437" spc="-32" dirty="0">
                <a:latin typeface="Arial MT"/>
                <a:cs typeface="Arial MT"/>
              </a:rPr>
              <a:t> </a:t>
            </a:r>
            <a:r>
              <a:rPr sz="1437" dirty="0">
                <a:latin typeface="Arial MT"/>
                <a:cs typeface="Arial MT"/>
              </a:rPr>
              <a:t>Ltd</a:t>
            </a:r>
            <a:r>
              <a:rPr sz="1437" spc="-48" dirty="0">
                <a:latin typeface="Arial MT"/>
                <a:cs typeface="Arial MT"/>
              </a:rPr>
              <a:t> </a:t>
            </a:r>
            <a:r>
              <a:rPr sz="1437" spc="-27" dirty="0">
                <a:latin typeface="Arial MT"/>
                <a:cs typeface="Arial MT"/>
              </a:rPr>
              <a:t>Co. </a:t>
            </a:r>
            <a:endParaRPr lang="en-US" sz="1437" spc="-27" dirty="0">
              <a:latin typeface="Arial MT"/>
              <a:cs typeface="Arial MT"/>
            </a:endParaRPr>
          </a:p>
          <a:p>
            <a:pPr marL="15544" marR="5407" indent="-2704">
              <a:lnSpc>
                <a:spcPts val="1714"/>
              </a:lnSpc>
              <a:spcBef>
                <a:spcPts val="48"/>
              </a:spcBef>
            </a:pPr>
            <a:r>
              <a:rPr sz="1437" spc="-21" dirty="0">
                <a:latin typeface="Arial MT"/>
                <a:cs typeface="Arial MT"/>
              </a:rPr>
              <a:t>Scope</a:t>
            </a:r>
            <a:r>
              <a:rPr sz="1437" spc="-48" dirty="0">
                <a:latin typeface="Arial MT"/>
                <a:cs typeface="Arial MT"/>
              </a:rPr>
              <a:t> </a:t>
            </a:r>
            <a:r>
              <a:rPr sz="1437" dirty="0">
                <a:latin typeface="Arial MT"/>
                <a:cs typeface="Arial MT"/>
              </a:rPr>
              <a:t>of</a:t>
            </a:r>
            <a:r>
              <a:rPr sz="1437" spc="-53" dirty="0">
                <a:latin typeface="Arial MT"/>
                <a:cs typeface="Arial MT"/>
              </a:rPr>
              <a:t> </a:t>
            </a:r>
            <a:r>
              <a:rPr sz="1437" spc="-11" dirty="0">
                <a:latin typeface="Arial MT"/>
                <a:cs typeface="Arial MT"/>
              </a:rPr>
              <a:t>Work:</a:t>
            </a:r>
            <a:endParaRPr sz="1437" dirty="0">
              <a:latin typeface="Arial MT"/>
              <a:cs typeface="Arial MT"/>
            </a:endParaRPr>
          </a:p>
          <a:p>
            <a:pPr marL="1330835" indent="-110171">
              <a:lnSpc>
                <a:spcPts val="1570"/>
              </a:lnSpc>
              <a:buChar char="•"/>
              <a:tabLst>
                <a:tab pos="1330835" algn="l"/>
              </a:tabLst>
            </a:pPr>
            <a:r>
              <a:rPr sz="1437" spc="-27" dirty="0">
                <a:latin typeface="Arial MT"/>
                <a:cs typeface="Arial MT"/>
              </a:rPr>
              <a:t>Additional</a:t>
            </a:r>
            <a:r>
              <a:rPr sz="1437" spc="16" dirty="0">
                <a:latin typeface="Arial MT"/>
                <a:cs typeface="Arial MT"/>
              </a:rPr>
              <a:t> </a:t>
            </a:r>
            <a:r>
              <a:rPr sz="1437" spc="-27" dirty="0">
                <a:latin typeface="Arial MT"/>
                <a:cs typeface="Arial MT"/>
              </a:rPr>
              <a:t>Distribution</a:t>
            </a:r>
            <a:r>
              <a:rPr sz="1437" spc="37" dirty="0">
                <a:latin typeface="Arial MT"/>
                <a:cs typeface="Arial MT"/>
              </a:rPr>
              <a:t> </a:t>
            </a:r>
            <a:r>
              <a:rPr sz="1437" spc="-27" dirty="0">
                <a:latin typeface="Arial MT"/>
                <a:cs typeface="Arial MT"/>
              </a:rPr>
              <a:t>Transformer</a:t>
            </a:r>
            <a:r>
              <a:rPr sz="1437" spc="43" dirty="0">
                <a:latin typeface="Arial MT"/>
                <a:cs typeface="Arial MT"/>
              </a:rPr>
              <a:t> </a:t>
            </a:r>
            <a:r>
              <a:rPr sz="1437" spc="-59" dirty="0">
                <a:latin typeface="Arial MT"/>
                <a:cs typeface="Arial MT"/>
              </a:rPr>
              <a:t>Room-</a:t>
            </a:r>
            <a:r>
              <a:rPr sz="1437" dirty="0">
                <a:latin typeface="Arial MT"/>
                <a:cs typeface="Arial MT"/>
              </a:rPr>
              <a:t>2</a:t>
            </a:r>
            <a:r>
              <a:rPr sz="1437" spc="-21" dirty="0">
                <a:latin typeface="Arial MT"/>
                <a:cs typeface="Arial MT"/>
              </a:rPr>
              <a:t> </a:t>
            </a:r>
            <a:r>
              <a:rPr sz="1437" spc="-11" dirty="0">
                <a:latin typeface="Arial MT"/>
                <a:cs typeface="Arial MT"/>
              </a:rPr>
              <a:t>Power</a:t>
            </a:r>
            <a:r>
              <a:rPr sz="1437" spc="5" dirty="0">
                <a:latin typeface="Arial MT"/>
                <a:cs typeface="Arial MT"/>
              </a:rPr>
              <a:t> </a:t>
            </a:r>
            <a:r>
              <a:rPr sz="1437" spc="-11" dirty="0">
                <a:latin typeface="Arial MT"/>
                <a:cs typeface="Arial MT"/>
              </a:rPr>
              <a:t>System.</a:t>
            </a:r>
            <a:endParaRPr sz="1437" dirty="0">
              <a:latin typeface="Arial MT"/>
              <a:cs typeface="Arial MT"/>
            </a:endParaRPr>
          </a:p>
          <a:p>
            <a:pPr marL="1332863" indent="-112198">
              <a:lnSpc>
                <a:spcPts val="1671"/>
              </a:lnSpc>
              <a:buChar char="•"/>
              <a:tabLst>
                <a:tab pos="1332863" algn="l"/>
              </a:tabLst>
            </a:pPr>
            <a:r>
              <a:rPr sz="1437" spc="-27" dirty="0">
                <a:latin typeface="Arial MT"/>
                <a:cs typeface="Arial MT"/>
              </a:rPr>
              <a:t>Distribution</a:t>
            </a:r>
            <a:r>
              <a:rPr sz="1437" spc="-16" dirty="0">
                <a:latin typeface="Arial MT"/>
                <a:cs typeface="Arial MT"/>
              </a:rPr>
              <a:t> </a:t>
            </a:r>
            <a:r>
              <a:rPr sz="1437" spc="-27" dirty="0">
                <a:latin typeface="Arial MT"/>
                <a:cs typeface="Arial MT"/>
              </a:rPr>
              <a:t>Transformer</a:t>
            </a:r>
            <a:r>
              <a:rPr sz="1437" spc="5" dirty="0">
                <a:latin typeface="Arial MT"/>
                <a:cs typeface="Arial MT"/>
              </a:rPr>
              <a:t> </a:t>
            </a:r>
            <a:r>
              <a:rPr sz="1437" spc="-11" dirty="0">
                <a:latin typeface="Arial MT"/>
                <a:cs typeface="Arial MT"/>
              </a:rPr>
              <a:t>Room.</a:t>
            </a:r>
            <a:endParaRPr sz="1437" dirty="0">
              <a:latin typeface="Arial MT"/>
              <a:cs typeface="Arial MT"/>
            </a:endParaRPr>
          </a:p>
          <a:p>
            <a:pPr marL="1331511" indent="-110846">
              <a:lnSpc>
                <a:spcPts val="1687"/>
              </a:lnSpc>
              <a:buChar char="•"/>
              <a:tabLst>
                <a:tab pos="1331511" algn="l"/>
              </a:tabLst>
            </a:pPr>
            <a:r>
              <a:rPr sz="1437" spc="-27" dirty="0">
                <a:latin typeface="Arial MT"/>
                <a:cs typeface="Arial MT"/>
              </a:rPr>
              <a:t>Concrète</a:t>
            </a:r>
            <a:r>
              <a:rPr sz="1437" spc="-48" dirty="0">
                <a:latin typeface="Arial MT"/>
                <a:cs typeface="Arial MT"/>
              </a:rPr>
              <a:t> </a:t>
            </a:r>
            <a:r>
              <a:rPr sz="1437" spc="-27" dirty="0">
                <a:latin typeface="Arial MT"/>
                <a:cs typeface="Arial MT"/>
              </a:rPr>
              <a:t>Tunnel</a:t>
            </a:r>
            <a:r>
              <a:rPr sz="1437" spc="-43" dirty="0">
                <a:latin typeface="Arial MT"/>
                <a:cs typeface="Arial MT"/>
              </a:rPr>
              <a:t> </a:t>
            </a:r>
            <a:r>
              <a:rPr sz="1437" spc="-11" dirty="0">
                <a:latin typeface="Arial MT"/>
                <a:cs typeface="Arial MT"/>
              </a:rPr>
              <a:t>Specification.</a:t>
            </a:r>
            <a:endParaRPr sz="1437" dirty="0">
              <a:latin typeface="Arial MT"/>
              <a:cs typeface="Arial MT"/>
            </a:endParaRPr>
          </a:p>
          <a:p>
            <a:pPr marL="1331511" indent="-110846">
              <a:lnSpc>
                <a:spcPts val="1671"/>
              </a:lnSpc>
              <a:buChar char="•"/>
              <a:tabLst>
                <a:tab pos="1331511" algn="l"/>
              </a:tabLst>
            </a:pPr>
            <a:r>
              <a:rPr sz="1437" spc="-21" dirty="0">
                <a:latin typeface="Arial MT"/>
                <a:cs typeface="Arial MT"/>
              </a:rPr>
              <a:t>Cable</a:t>
            </a:r>
            <a:r>
              <a:rPr sz="1437" spc="-64" dirty="0">
                <a:latin typeface="Arial MT"/>
                <a:cs typeface="Arial MT"/>
              </a:rPr>
              <a:t> </a:t>
            </a:r>
            <a:r>
              <a:rPr sz="1437" spc="-11" dirty="0">
                <a:latin typeface="Arial MT"/>
                <a:cs typeface="Arial MT"/>
              </a:rPr>
              <a:t>duct</a:t>
            </a:r>
            <a:r>
              <a:rPr sz="1437" spc="-37" dirty="0">
                <a:latin typeface="Arial MT"/>
                <a:cs typeface="Arial MT"/>
              </a:rPr>
              <a:t> </a:t>
            </a:r>
            <a:r>
              <a:rPr sz="1437" spc="-11" dirty="0">
                <a:latin typeface="Arial MT"/>
                <a:cs typeface="Arial MT"/>
              </a:rPr>
              <a:t>Specifications.</a:t>
            </a:r>
            <a:endParaRPr sz="1437" dirty="0">
              <a:latin typeface="Arial MT"/>
              <a:cs typeface="Arial MT"/>
            </a:endParaRPr>
          </a:p>
          <a:p>
            <a:pPr marL="1330159" indent="-109495">
              <a:lnSpc>
                <a:spcPts val="1671"/>
              </a:lnSpc>
              <a:buChar char="•"/>
              <a:tabLst>
                <a:tab pos="1330159" algn="l"/>
              </a:tabLst>
            </a:pPr>
            <a:r>
              <a:rPr sz="1437" spc="-64" dirty="0">
                <a:latin typeface="Arial MT"/>
                <a:cs typeface="Arial MT"/>
              </a:rPr>
              <a:t>LV</a:t>
            </a:r>
            <a:r>
              <a:rPr sz="1437" spc="-37" dirty="0">
                <a:latin typeface="Arial MT"/>
                <a:cs typeface="Arial MT"/>
              </a:rPr>
              <a:t> </a:t>
            </a:r>
            <a:r>
              <a:rPr sz="1437" spc="-27" dirty="0">
                <a:latin typeface="Arial MT"/>
                <a:cs typeface="Arial MT"/>
              </a:rPr>
              <a:t>Cable</a:t>
            </a:r>
            <a:r>
              <a:rPr sz="1437" spc="-69" dirty="0">
                <a:latin typeface="Arial MT"/>
                <a:cs typeface="Arial MT"/>
              </a:rPr>
              <a:t> </a:t>
            </a:r>
            <a:r>
              <a:rPr sz="1437" spc="-11" dirty="0">
                <a:latin typeface="Arial MT"/>
                <a:cs typeface="Arial MT"/>
              </a:rPr>
              <a:t>Trench.</a:t>
            </a:r>
            <a:endParaRPr sz="1437" dirty="0">
              <a:latin typeface="Arial MT"/>
              <a:cs typeface="Arial MT"/>
            </a:endParaRPr>
          </a:p>
          <a:p>
            <a:pPr marL="1330159" indent="-109495">
              <a:lnSpc>
                <a:spcPts val="1671"/>
              </a:lnSpc>
              <a:buChar char="•"/>
              <a:tabLst>
                <a:tab pos="1330159" algn="l"/>
              </a:tabLst>
            </a:pPr>
            <a:r>
              <a:rPr sz="1437" spc="-59" dirty="0">
                <a:latin typeface="Arial MT"/>
                <a:cs typeface="Arial MT"/>
              </a:rPr>
              <a:t>LV</a:t>
            </a:r>
            <a:r>
              <a:rPr sz="1437" spc="-43" dirty="0">
                <a:latin typeface="Arial MT"/>
                <a:cs typeface="Arial MT"/>
              </a:rPr>
              <a:t> </a:t>
            </a:r>
            <a:r>
              <a:rPr sz="1437" spc="-21" dirty="0">
                <a:latin typeface="Arial MT"/>
                <a:cs typeface="Arial MT"/>
              </a:rPr>
              <a:t>Power</a:t>
            </a:r>
            <a:r>
              <a:rPr sz="1437" spc="-59" dirty="0">
                <a:latin typeface="Arial MT"/>
                <a:cs typeface="Arial MT"/>
              </a:rPr>
              <a:t> </a:t>
            </a:r>
            <a:r>
              <a:rPr sz="1437" spc="-11" dirty="0">
                <a:latin typeface="Arial MT"/>
                <a:cs typeface="Arial MT"/>
              </a:rPr>
              <a:t>Cables.</a:t>
            </a:r>
            <a:endParaRPr sz="1437" dirty="0">
              <a:latin typeface="Arial MT"/>
              <a:cs typeface="Arial MT"/>
            </a:endParaRPr>
          </a:p>
          <a:p>
            <a:pPr marL="1333539" indent="-112874">
              <a:lnSpc>
                <a:spcPts val="1692"/>
              </a:lnSpc>
              <a:buChar char="•"/>
              <a:tabLst>
                <a:tab pos="1333539" algn="l"/>
              </a:tabLst>
            </a:pPr>
            <a:r>
              <a:rPr sz="1437" spc="-37" dirty="0">
                <a:latin typeface="Arial MT"/>
                <a:cs typeface="Arial MT"/>
              </a:rPr>
              <a:t>1600A</a:t>
            </a:r>
            <a:r>
              <a:rPr sz="1437" spc="-64" dirty="0">
                <a:latin typeface="Arial MT"/>
                <a:cs typeface="Arial MT"/>
              </a:rPr>
              <a:t> </a:t>
            </a:r>
            <a:r>
              <a:rPr sz="1437" spc="-11" dirty="0">
                <a:latin typeface="Arial MT"/>
                <a:cs typeface="Arial MT"/>
              </a:rPr>
              <a:t>SEC</a:t>
            </a:r>
            <a:r>
              <a:rPr sz="1437" spc="-64" dirty="0">
                <a:latin typeface="Arial MT"/>
                <a:cs typeface="Arial MT"/>
              </a:rPr>
              <a:t> </a:t>
            </a:r>
            <a:r>
              <a:rPr sz="1437" spc="-21" dirty="0">
                <a:latin typeface="Arial MT"/>
                <a:cs typeface="Arial MT"/>
              </a:rPr>
              <a:t>Isolation</a:t>
            </a:r>
            <a:r>
              <a:rPr sz="1437" spc="-32" dirty="0">
                <a:latin typeface="Arial MT"/>
                <a:cs typeface="Arial MT"/>
              </a:rPr>
              <a:t> </a:t>
            </a:r>
            <a:r>
              <a:rPr sz="1437" spc="-11" dirty="0">
                <a:latin typeface="Arial MT"/>
                <a:cs typeface="Arial MT"/>
              </a:rPr>
              <a:t>panel.</a:t>
            </a:r>
            <a:endParaRPr sz="1437" dirty="0">
              <a:latin typeface="Arial MT"/>
              <a:cs typeface="Arial MT"/>
            </a:endParaRPr>
          </a:p>
        </p:txBody>
      </p:sp>
      <p:sp>
        <p:nvSpPr>
          <p:cNvPr id="14" name="object 8">
            <a:extLst>
              <a:ext uri="{FF2B5EF4-FFF2-40B4-BE49-F238E27FC236}">
                <a16:creationId xmlns:a16="http://schemas.microsoft.com/office/drawing/2014/main" id="{E603CD94-BFE4-42A0-AD04-B4B627C4E3DF}"/>
              </a:ext>
            </a:extLst>
          </p:cNvPr>
          <p:cNvSpPr txBox="1"/>
          <p:nvPr/>
        </p:nvSpPr>
        <p:spPr>
          <a:xfrm>
            <a:off x="3794311" y="4231781"/>
            <a:ext cx="8943789" cy="2869753"/>
          </a:xfrm>
          <a:prstGeom prst="rect">
            <a:avLst/>
          </a:prstGeom>
        </p:spPr>
        <p:txBody>
          <a:bodyPr vert="horz" wrap="square" lIns="0" tIns="13518" rIns="0" bIns="0" rtlCol="0">
            <a:spAutoFit/>
          </a:bodyPr>
          <a:lstStyle/>
          <a:p>
            <a:pPr marL="28388" marR="3992506" indent="-15544">
              <a:lnSpc>
                <a:spcPct val="107900"/>
              </a:lnSpc>
              <a:spcBef>
                <a:spcPts val="101"/>
              </a:spcBef>
            </a:pPr>
            <a:r>
              <a:rPr lang="en-US" sz="3200" spc="-59" dirty="0">
                <a:solidFill>
                  <a:srgbClr val="1877C1"/>
                </a:solidFill>
                <a:latin typeface="Arial MT"/>
                <a:cs typeface="Arial MT"/>
              </a:rPr>
              <a:t>PHASE</a:t>
            </a:r>
            <a:r>
              <a:rPr lang="en-US" sz="3200" spc="-112" dirty="0">
                <a:solidFill>
                  <a:srgbClr val="1877C1"/>
                </a:solidFill>
                <a:latin typeface="Arial MT"/>
                <a:cs typeface="Arial MT"/>
              </a:rPr>
              <a:t> </a:t>
            </a:r>
            <a:r>
              <a:rPr lang="en-US" sz="3200" spc="-149" dirty="0">
                <a:solidFill>
                  <a:srgbClr val="1372B6"/>
                </a:solidFill>
                <a:latin typeface="Arial MT"/>
                <a:cs typeface="Arial MT"/>
              </a:rPr>
              <a:t>1 </a:t>
            </a:r>
            <a:r>
              <a:rPr lang="en-US" sz="3200" spc="-11" dirty="0">
                <a:solidFill>
                  <a:srgbClr val="0877AF"/>
                </a:solidFill>
                <a:latin typeface="Arial MT"/>
                <a:cs typeface="Arial MT"/>
              </a:rPr>
              <a:t>ESKAN</a:t>
            </a:r>
            <a:endParaRPr lang="en-US" sz="3200" dirty="0">
              <a:latin typeface="Arial MT"/>
              <a:cs typeface="Arial MT"/>
            </a:endParaRPr>
          </a:p>
          <a:p>
            <a:pPr marL="25684">
              <a:lnSpc>
                <a:spcPts val="1703"/>
              </a:lnSpc>
              <a:spcBef>
                <a:spcPts val="1203"/>
              </a:spcBef>
            </a:pPr>
            <a:r>
              <a:rPr sz="1437" spc="-11" dirty="0">
                <a:latin typeface="Arial MT"/>
                <a:cs typeface="Arial MT"/>
              </a:rPr>
              <a:t>Client:</a:t>
            </a:r>
            <a:r>
              <a:rPr sz="1437" spc="-80" dirty="0">
                <a:latin typeface="Arial MT"/>
                <a:cs typeface="Arial MT"/>
              </a:rPr>
              <a:t> </a:t>
            </a:r>
            <a:r>
              <a:rPr sz="1437" spc="-11" dirty="0">
                <a:latin typeface="Arial MT"/>
                <a:cs typeface="Arial MT"/>
              </a:rPr>
              <a:t>SANGCOM</a:t>
            </a:r>
            <a:endParaRPr sz="1437" dirty="0">
              <a:latin typeface="Arial MT"/>
              <a:cs typeface="Arial MT"/>
            </a:endParaRPr>
          </a:p>
          <a:p>
            <a:pPr marL="27036" marR="1916159" indent="-2704">
              <a:lnSpc>
                <a:spcPts val="1714"/>
              </a:lnSpc>
              <a:spcBef>
                <a:spcPts val="48"/>
              </a:spcBef>
            </a:pPr>
            <a:r>
              <a:rPr sz="1437" spc="-11" dirty="0">
                <a:latin typeface="Arial MT"/>
                <a:cs typeface="Arial MT"/>
              </a:rPr>
              <a:t>Main</a:t>
            </a:r>
            <a:r>
              <a:rPr sz="1437" spc="-59" dirty="0">
                <a:latin typeface="Arial MT"/>
                <a:cs typeface="Arial MT"/>
              </a:rPr>
              <a:t> </a:t>
            </a:r>
            <a:r>
              <a:rPr sz="1437" spc="-21" dirty="0">
                <a:latin typeface="Arial MT"/>
                <a:cs typeface="Arial MT"/>
              </a:rPr>
              <a:t>Contractor</a:t>
            </a:r>
            <a:r>
              <a:rPr sz="1437" spc="43" dirty="0">
                <a:latin typeface="Arial MT"/>
                <a:cs typeface="Arial MT"/>
              </a:rPr>
              <a:t> </a:t>
            </a:r>
            <a:r>
              <a:rPr sz="1437" dirty="0">
                <a:latin typeface="Arial MT"/>
                <a:cs typeface="Arial MT"/>
              </a:rPr>
              <a:t>&amp;</a:t>
            </a:r>
            <a:r>
              <a:rPr sz="1437" spc="-64" dirty="0">
                <a:latin typeface="Arial MT"/>
                <a:cs typeface="Arial MT"/>
              </a:rPr>
              <a:t> </a:t>
            </a:r>
            <a:r>
              <a:rPr sz="1437" dirty="0">
                <a:latin typeface="Arial MT"/>
                <a:cs typeface="Arial MT"/>
              </a:rPr>
              <a:t>Our</a:t>
            </a:r>
            <a:r>
              <a:rPr sz="1437" spc="-37" dirty="0">
                <a:latin typeface="Arial MT"/>
                <a:cs typeface="Arial MT"/>
              </a:rPr>
              <a:t> </a:t>
            </a:r>
            <a:r>
              <a:rPr sz="1437" spc="-21" dirty="0">
                <a:latin typeface="Arial MT"/>
                <a:cs typeface="Arial MT"/>
              </a:rPr>
              <a:t>Client:</a:t>
            </a:r>
            <a:r>
              <a:rPr sz="1437" spc="-32" dirty="0">
                <a:latin typeface="Arial MT"/>
                <a:cs typeface="Arial MT"/>
              </a:rPr>
              <a:t> </a:t>
            </a:r>
            <a:r>
              <a:rPr sz="1437" spc="-27" dirty="0">
                <a:latin typeface="Arial MT"/>
                <a:cs typeface="Arial MT"/>
              </a:rPr>
              <a:t>ITEA</a:t>
            </a:r>
            <a:r>
              <a:rPr sz="1437" spc="-75" dirty="0">
                <a:latin typeface="Arial MT"/>
                <a:cs typeface="Arial MT"/>
              </a:rPr>
              <a:t> </a:t>
            </a:r>
            <a:r>
              <a:rPr sz="1437" spc="-27" dirty="0">
                <a:latin typeface="Arial MT"/>
                <a:cs typeface="Arial MT"/>
              </a:rPr>
              <a:t>international</a:t>
            </a:r>
            <a:r>
              <a:rPr sz="1437" spc="59" dirty="0">
                <a:latin typeface="Arial MT"/>
                <a:cs typeface="Arial MT"/>
              </a:rPr>
              <a:t> </a:t>
            </a:r>
            <a:r>
              <a:rPr sz="1437" spc="-21" dirty="0">
                <a:latin typeface="Arial MT"/>
                <a:cs typeface="Arial MT"/>
              </a:rPr>
              <a:t>Ltd. </a:t>
            </a:r>
            <a:endParaRPr lang="en-US" sz="1437" spc="-21" dirty="0">
              <a:latin typeface="Arial MT"/>
              <a:cs typeface="Arial MT"/>
            </a:endParaRPr>
          </a:p>
          <a:p>
            <a:pPr marL="27036" marR="1916159" indent="-2704">
              <a:lnSpc>
                <a:spcPts val="1714"/>
              </a:lnSpc>
              <a:spcBef>
                <a:spcPts val="48"/>
              </a:spcBef>
            </a:pPr>
            <a:r>
              <a:rPr sz="1437" spc="-21" dirty="0">
                <a:latin typeface="Arial MT"/>
                <a:cs typeface="Arial MT"/>
              </a:rPr>
              <a:t>Scope</a:t>
            </a:r>
            <a:r>
              <a:rPr sz="1437" spc="-48" dirty="0">
                <a:latin typeface="Arial MT"/>
                <a:cs typeface="Arial MT"/>
              </a:rPr>
              <a:t> </a:t>
            </a:r>
            <a:r>
              <a:rPr sz="1437" dirty="0">
                <a:latin typeface="Arial MT"/>
                <a:cs typeface="Arial MT"/>
              </a:rPr>
              <a:t>of</a:t>
            </a:r>
            <a:r>
              <a:rPr sz="1437" spc="-27" dirty="0">
                <a:latin typeface="Arial MT"/>
                <a:cs typeface="Arial MT"/>
              </a:rPr>
              <a:t> </a:t>
            </a:r>
            <a:r>
              <a:rPr sz="1437" spc="-11" dirty="0">
                <a:latin typeface="Arial MT"/>
                <a:cs typeface="Arial MT"/>
              </a:rPr>
              <a:t>Work:</a:t>
            </a:r>
            <a:endParaRPr sz="1437" dirty="0">
              <a:latin typeface="Arial MT"/>
              <a:cs typeface="Arial MT"/>
            </a:endParaRPr>
          </a:p>
          <a:p>
            <a:pPr marL="1342325" indent="-110171">
              <a:lnSpc>
                <a:spcPts val="1607"/>
              </a:lnSpc>
              <a:buChar char="•"/>
              <a:tabLst>
                <a:tab pos="1342325" algn="l"/>
              </a:tabLst>
            </a:pPr>
            <a:r>
              <a:rPr sz="1437" spc="-21" dirty="0">
                <a:latin typeface="Arial MT"/>
                <a:cs typeface="Arial MT"/>
              </a:rPr>
              <a:t>Optical</a:t>
            </a:r>
            <a:r>
              <a:rPr sz="1437" spc="-37" dirty="0">
                <a:latin typeface="Arial MT"/>
                <a:cs typeface="Arial MT"/>
              </a:rPr>
              <a:t> </a:t>
            </a:r>
            <a:r>
              <a:rPr sz="1437" spc="-11" dirty="0">
                <a:latin typeface="Arial MT"/>
                <a:cs typeface="Arial MT"/>
              </a:rPr>
              <a:t>Fiber</a:t>
            </a:r>
            <a:r>
              <a:rPr sz="1437" spc="-53" dirty="0">
                <a:latin typeface="Arial MT"/>
                <a:cs typeface="Arial MT"/>
              </a:rPr>
              <a:t> </a:t>
            </a:r>
            <a:r>
              <a:rPr sz="1437" spc="-11" dirty="0">
                <a:latin typeface="Arial MT"/>
                <a:cs typeface="Arial MT"/>
              </a:rPr>
              <a:t>Networks</a:t>
            </a:r>
            <a:endParaRPr sz="1437" dirty="0">
              <a:latin typeface="Arial MT"/>
              <a:cs typeface="Arial MT"/>
            </a:endParaRPr>
          </a:p>
          <a:p>
            <a:pPr marL="1342325" indent="-110171">
              <a:lnSpc>
                <a:spcPts val="1660"/>
              </a:lnSpc>
              <a:buChar char="•"/>
              <a:tabLst>
                <a:tab pos="1342325" algn="l"/>
              </a:tabLst>
            </a:pPr>
            <a:r>
              <a:rPr sz="1437" spc="-11" dirty="0">
                <a:latin typeface="Arial MT"/>
                <a:cs typeface="Arial MT"/>
              </a:rPr>
              <a:t>Civil</a:t>
            </a:r>
            <a:r>
              <a:rPr sz="1437" spc="-69" dirty="0">
                <a:latin typeface="Arial MT"/>
                <a:cs typeface="Arial MT"/>
              </a:rPr>
              <a:t> </a:t>
            </a:r>
            <a:r>
              <a:rPr sz="1437" spc="-11" dirty="0">
                <a:latin typeface="Arial MT"/>
                <a:cs typeface="Arial MT"/>
              </a:rPr>
              <a:t>Works</a:t>
            </a:r>
            <a:endParaRPr sz="1437" dirty="0">
              <a:latin typeface="Arial MT"/>
              <a:cs typeface="Arial MT"/>
            </a:endParaRPr>
          </a:p>
          <a:p>
            <a:pPr marL="1343677" indent="-111523">
              <a:lnSpc>
                <a:spcPts val="1660"/>
              </a:lnSpc>
              <a:buChar char="•"/>
              <a:tabLst>
                <a:tab pos="1343677" algn="l"/>
              </a:tabLst>
            </a:pPr>
            <a:r>
              <a:rPr sz="1437" spc="-11" dirty="0">
                <a:latin typeface="Arial MT"/>
                <a:cs typeface="Arial MT"/>
              </a:rPr>
              <a:t>Power</a:t>
            </a:r>
            <a:r>
              <a:rPr sz="1437" spc="-85" dirty="0">
                <a:latin typeface="Arial MT"/>
                <a:cs typeface="Arial MT"/>
              </a:rPr>
              <a:t> </a:t>
            </a:r>
            <a:r>
              <a:rPr sz="1437" spc="-11" dirty="0">
                <a:latin typeface="Arial MT"/>
                <a:cs typeface="Arial MT"/>
              </a:rPr>
              <a:t>System</a:t>
            </a:r>
            <a:endParaRPr sz="1437" dirty="0">
              <a:latin typeface="Arial MT"/>
              <a:cs typeface="Arial MT"/>
            </a:endParaRPr>
          </a:p>
          <a:p>
            <a:pPr marL="1342325" indent="-110171">
              <a:lnSpc>
                <a:spcPts val="1671"/>
              </a:lnSpc>
              <a:buChar char="•"/>
              <a:tabLst>
                <a:tab pos="1342325" algn="l"/>
              </a:tabLst>
            </a:pPr>
            <a:r>
              <a:rPr sz="1437" spc="-21" dirty="0">
                <a:latin typeface="Arial MT"/>
                <a:cs typeface="Arial MT"/>
              </a:rPr>
              <a:t>Cooling</a:t>
            </a:r>
            <a:r>
              <a:rPr sz="1437" spc="-16" dirty="0">
                <a:latin typeface="Arial MT"/>
                <a:cs typeface="Arial MT"/>
              </a:rPr>
              <a:t> </a:t>
            </a:r>
            <a:r>
              <a:rPr sz="1437" spc="-11" dirty="0">
                <a:latin typeface="Arial MT"/>
                <a:cs typeface="Arial MT"/>
              </a:rPr>
              <a:t>System</a:t>
            </a:r>
            <a:endParaRPr sz="1437" dirty="0">
              <a:latin typeface="Arial MT"/>
              <a:cs typeface="Arial MT"/>
            </a:endParaRPr>
          </a:p>
          <a:p>
            <a:pPr marL="1343677" indent="-111523">
              <a:lnSpc>
                <a:spcPts val="1692"/>
              </a:lnSpc>
              <a:buChar char="•"/>
              <a:tabLst>
                <a:tab pos="1343677" algn="l"/>
              </a:tabLst>
            </a:pPr>
            <a:r>
              <a:rPr sz="1437" spc="-48" dirty="0">
                <a:latin typeface="Arial MT"/>
                <a:cs typeface="Arial MT"/>
              </a:rPr>
              <a:t>ELV </a:t>
            </a:r>
            <a:r>
              <a:rPr sz="1437" spc="-11" dirty="0">
                <a:latin typeface="Arial MT"/>
                <a:cs typeface="Arial MT"/>
              </a:rPr>
              <a:t>System</a:t>
            </a:r>
            <a:endParaRPr sz="1437" dirty="0">
              <a:latin typeface="Arial MT"/>
              <a:cs typeface="Arial MT"/>
            </a:endParaRPr>
          </a:p>
          <a:p>
            <a:pPr marL="25008">
              <a:spcBef>
                <a:spcPts val="1650"/>
              </a:spcBef>
            </a:pPr>
            <a:r>
              <a:rPr sz="1437" dirty="0">
                <a:latin typeface="Arial MT"/>
                <a:cs typeface="Arial MT"/>
              </a:rPr>
              <a:t>Location:</a:t>
            </a:r>
            <a:r>
              <a:rPr sz="1437" spc="181" dirty="0">
                <a:latin typeface="Arial MT"/>
                <a:cs typeface="Arial MT"/>
              </a:rPr>
              <a:t> </a:t>
            </a:r>
            <a:r>
              <a:rPr sz="1437" spc="-11" dirty="0">
                <a:latin typeface="Arial MT"/>
                <a:cs typeface="Arial MT"/>
              </a:rPr>
              <a:t>East</a:t>
            </a:r>
            <a:r>
              <a:rPr sz="1437" dirty="0">
                <a:latin typeface="Arial MT"/>
                <a:cs typeface="Arial MT"/>
              </a:rPr>
              <a:t> </a:t>
            </a:r>
            <a:r>
              <a:rPr sz="1437" spc="-21" dirty="0">
                <a:latin typeface="Arial MT"/>
                <a:cs typeface="Arial MT"/>
              </a:rPr>
              <a:t>Region</a:t>
            </a:r>
            <a:r>
              <a:rPr sz="1437" spc="5" dirty="0">
                <a:latin typeface="Arial MT"/>
                <a:cs typeface="Arial MT"/>
              </a:rPr>
              <a:t> </a:t>
            </a:r>
            <a:r>
              <a:rPr sz="1437" dirty="0">
                <a:latin typeface="Arial MT"/>
                <a:cs typeface="Arial MT"/>
              </a:rPr>
              <a:t>(</a:t>
            </a:r>
            <a:r>
              <a:rPr sz="1437" spc="-64" dirty="0">
                <a:latin typeface="Arial MT"/>
                <a:cs typeface="Arial MT"/>
              </a:rPr>
              <a:t> </a:t>
            </a:r>
            <a:r>
              <a:rPr sz="1437" spc="-27" dirty="0">
                <a:latin typeface="Arial MT"/>
                <a:cs typeface="Arial MT"/>
              </a:rPr>
              <a:t>Riyadh</a:t>
            </a:r>
            <a:r>
              <a:rPr sz="1437" spc="-43" dirty="0">
                <a:latin typeface="Arial MT"/>
                <a:cs typeface="Arial MT"/>
              </a:rPr>
              <a:t> </a:t>
            </a:r>
            <a:r>
              <a:rPr sz="1437" dirty="0">
                <a:latin typeface="Arial MT"/>
                <a:cs typeface="Arial MT"/>
              </a:rPr>
              <a:t>,</a:t>
            </a:r>
            <a:r>
              <a:rPr sz="1437" spc="-96" dirty="0">
                <a:latin typeface="Arial MT"/>
                <a:cs typeface="Arial MT"/>
              </a:rPr>
              <a:t> </a:t>
            </a:r>
            <a:r>
              <a:rPr sz="1437" spc="-21" dirty="0">
                <a:latin typeface="Arial MT"/>
                <a:cs typeface="Arial MT"/>
              </a:rPr>
              <a:t>AI</a:t>
            </a:r>
            <a:r>
              <a:rPr sz="1437" spc="-80" dirty="0">
                <a:latin typeface="Arial MT"/>
                <a:cs typeface="Arial MT"/>
              </a:rPr>
              <a:t> </a:t>
            </a:r>
            <a:r>
              <a:rPr sz="1437" spc="-27" dirty="0">
                <a:latin typeface="Arial MT"/>
                <a:cs typeface="Arial MT"/>
              </a:rPr>
              <a:t>Hassa</a:t>
            </a:r>
            <a:r>
              <a:rPr sz="1437" spc="5" dirty="0">
                <a:latin typeface="Arial MT"/>
                <a:cs typeface="Arial MT"/>
              </a:rPr>
              <a:t> </a:t>
            </a:r>
            <a:r>
              <a:rPr sz="1437" dirty="0">
                <a:latin typeface="Arial MT"/>
                <a:cs typeface="Arial MT"/>
              </a:rPr>
              <a:t>,</a:t>
            </a:r>
            <a:r>
              <a:rPr sz="1437" spc="-69" dirty="0">
                <a:latin typeface="Arial MT"/>
                <a:cs typeface="Arial MT"/>
              </a:rPr>
              <a:t> </a:t>
            </a:r>
            <a:r>
              <a:rPr sz="1437" spc="-32" dirty="0">
                <a:latin typeface="Arial MT"/>
                <a:cs typeface="Arial MT"/>
              </a:rPr>
              <a:t>Dammam,</a:t>
            </a:r>
            <a:r>
              <a:rPr sz="1437" spc="43" dirty="0">
                <a:latin typeface="Arial MT"/>
                <a:cs typeface="Arial MT"/>
              </a:rPr>
              <a:t> </a:t>
            </a:r>
            <a:r>
              <a:rPr sz="1437" spc="-27" dirty="0">
                <a:latin typeface="Arial MT"/>
                <a:cs typeface="Arial MT"/>
              </a:rPr>
              <a:t>Jubial</a:t>
            </a:r>
            <a:r>
              <a:rPr sz="1437" spc="-43" dirty="0">
                <a:latin typeface="Arial MT"/>
                <a:cs typeface="Arial MT"/>
              </a:rPr>
              <a:t> </a:t>
            </a:r>
            <a:r>
              <a:rPr sz="1437" spc="-21" dirty="0">
                <a:latin typeface="Arial MT"/>
                <a:cs typeface="Arial MT"/>
              </a:rPr>
              <a:t>and</a:t>
            </a:r>
            <a:r>
              <a:rPr sz="1437" spc="-80" dirty="0">
                <a:latin typeface="Arial MT"/>
                <a:cs typeface="Arial MT"/>
              </a:rPr>
              <a:t> </a:t>
            </a:r>
            <a:r>
              <a:rPr sz="1437" spc="-64" dirty="0">
                <a:latin typeface="Arial MT"/>
                <a:cs typeface="Arial MT"/>
              </a:rPr>
              <a:t>AI</a:t>
            </a:r>
            <a:r>
              <a:rPr sz="1437" spc="-48" dirty="0">
                <a:latin typeface="Arial MT"/>
                <a:cs typeface="Arial MT"/>
              </a:rPr>
              <a:t> </a:t>
            </a:r>
            <a:r>
              <a:rPr sz="1437" spc="-11" dirty="0">
                <a:latin typeface="Arial MT"/>
                <a:cs typeface="Arial MT"/>
              </a:rPr>
              <a:t>Khubar)</a:t>
            </a:r>
            <a:endParaRPr sz="1437" dirty="0">
              <a:latin typeface="Arial MT"/>
              <a:cs typeface="Arial MT"/>
            </a:endParaRPr>
          </a:p>
        </p:txBody>
      </p:sp>
      <p:sp>
        <p:nvSpPr>
          <p:cNvPr id="15" name="object 7">
            <a:extLst>
              <a:ext uri="{FF2B5EF4-FFF2-40B4-BE49-F238E27FC236}">
                <a16:creationId xmlns:a16="http://schemas.microsoft.com/office/drawing/2014/main" id="{484F2EA1-F634-430F-AB12-02B3936DFD21}"/>
              </a:ext>
            </a:extLst>
          </p:cNvPr>
          <p:cNvSpPr txBox="1"/>
          <p:nvPr/>
        </p:nvSpPr>
        <p:spPr>
          <a:xfrm>
            <a:off x="3776922" y="7090390"/>
            <a:ext cx="8943789" cy="2527567"/>
          </a:xfrm>
          <a:prstGeom prst="rect">
            <a:avLst/>
          </a:prstGeom>
        </p:spPr>
        <p:txBody>
          <a:bodyPr vert="horz" wrap="square" lIns="0" tIns="12842" rIns="0" bIns="0" rtlCol="0">
            <a:spAutoFit/>
          </a:bodyPr>
          <a:lstStyle/>
          <a:p>
            <a:pPr marL="28388" marR="3992506" indent="-15544">
              <a:lnSpc>
                <a:spcPct val="107900"/>
              </a:lnSpc>
              <a:spcBef>
                <a:spcPts val="101"/>
              </a:spcBef>
            </a:pPr>
            <a:r>
              <a:rPr sz="2980" spc="-59" dirty="0">
                <a:solidFill>
                  <a:srgbClr val="1877C1"/>
                </a:solidFill>
                <a:latin typeface="Arial MT"/>
                <a:cs typeface="Arial MT"/>
              </a:rPr>
              <a:t>PHASE</a:t>
            </a:r>
            <a:r>
              <a:rPr sz="2980" spc="-112" dirty="0">
                <a:solidFill>
                  <a:srgbClr val="1877C1"/>
                </a:solidFill>
                <a:latin typeface="Arial MT"/>
                <a:cs typeface="Arial MT"/>
              </a:rPr>
              <a:t> </a:t>
            </a:r>
            <a:r>
              <a:rPr sz="2980" spc="-149" dirty="0">
                <a:solidFill>
                  <a:srgbClr val="1372B6"/>
                </a:solidFill>
                <a:latin typeface="Arial MT"/>
                <a:cs typeface="Arial MT"/>
              </a:rPr>
              <a:t>2 </a:t>
            </a:r>
            <a:r>
              <a:rPr sz="2980" spc="-11" dirty="0">
                <a:solidFill>
                  <a:srgbClr val="0877AF"/>
                </a:solidFill>
                <a:latin typeface="Arial MT"/>
                <a:cs typeface="Arial MT"/>
              </a:rPr>
              <a:t>ESKAN</a:t>
            </a:r>
            <a:endParaRPr sz="2980" dirty="0">
              <a:latin typeface="Arial MT"/>
              <a:cs typeface="Arial MT"/>
            </a:endParaRPr>
          </a:p>
          <a:p>
            <a:pPr marL="27036">
              <a:spcBef>
                <a:spcPts val="474"/>
              </a:spcBef>
            </a:pPr>
            <a:r>
              <a:rPr sz="1437" spc="-11" dirty="0">
                <a:latin typeface="Arial MT"/>
                <a:cs typeface="Arial MT"/>
              </a:rPr>
              <a:t>Client:</a:t>
            </a:r>
            <a:r>
              <a:rPr sz="1437" spc="-80" dirty="0">
                <a:latin typeface="Arial MT"/>
                <a:cs typeface="Arial MT"/>
              </a:rPr>
              <a:t> </a:t>
            </a:r>
            <a:r>
              <a:rPr sz="1437" spc="-27" dirty="0">
                <a:latin typeface="Arial MT"/>
                <a:cs typeface="Arial MT"/>
              </a:rPr>
              <a:t>STC</a:t>
            </a:r>
            <a:endParaRPr sz="1437" dirty="0">
              <a:latin typeface="Arial MT"/>
              <a:cs typeface="Arial MT"/>
            </a:endParaRPr>
          </a:p>
          <a:p>
            <a:pPr marL="26360"/>
            <a:r>
              <a:rPr sz="1384" dirty="0">
                <a:latin typeface="Arial MT"/>
                <a:cs typeface="Arial MT"/>
              </a:rPr>
              <a:t>Main</a:t>
            </a:r>
            <a:r>
              <a:rPr sz="1384" spc="-21" dirty="0">
                <a:latin typeface="Arial MT"/>
                <a:cs typeface="Arial MT"/>
              </a:rPr>
              <a:t> </a:t>
            </a:r>
            <a:r>
              <a:rPr sz="1384" dirty="0">
                <a:latin typeface="Arial MT"/>
                <a:cs typeface="Arial MT"/>
              </a:rPr>
              <a:t>Contractor</a:t>
            </a:r>
            <a:r>
              <a:rPr sz="1384" spc="37" dirty="0">
                <a:latin typeface="Arial MT"/>
                <a:cs typeface="Arial MT"/>
              </a:rPr>
              <a:t> </a:t>
            </a:r>
            <a:r>
              <a:rPr sz="1384" dirty="0">
                <a:latin typeface="Arial MT"/>
                <a:cs typeface="Arial MT"/>
              </a:rPr>
              <a:t>&amp;</a:t>
            </a:r>
            <a:r>
              <a:rPr sz="1384" spc="-43" dirty="0">
                <a:latin typeface="Arial MT"/>
                <a:cs typeface="Arial MT"/>
              </a:rPr>
              <a:t> </a:t>
            </a:r>
            <a:r>
              <a:rPr sz="1384" dirty="0">
                <a:latin typeface="Arial MT"/>
                <a:cs typeface="Arial MT"/>
              </a:rPr>
              <a:t>Our</a:t>
            </a:r>
            <a:r>
              <a:rPr sz="1384" spc="-32" dirty="0">
                <a:latin typeface="Arial MT"/>
                <a:cs typeface="Arial MT"/>
              </a:rPr>
              <a:t> </a:t>
            </a:r>
            <a:r>
              <a:rPr sz="1384" dirty="0">
                <a:latin typeface="Arial MT"/>
                <a:cs typeface="Arial MT"/>
              </a:rPr>
              <a:t>Client:</a:t>
            </a:r>
            <a:r>
              <a:rPr sz="1384" spc="-21" dirty="0">
                <a:latin typeface="Arial MT"/>
                <a:cs typeface="Arial MT"/>
              </a:rPr>
              <a:t> </a:t>
            </a:r>
            <a:r>
              <a:rPr sz="1384" dirty="0">
                <a:latin typeface="Arial MT"/>
                <a:cs typeface="Arial MT"/>
              </a:rPr>
              <a:t>ITEA</a:t>
            </a:r>
            <a:r>
              <a:rPr sz="1384" spc="-64" dirty="0">
                <a:latin typeface="Arial MT"/>
                <a:cs typeface="Arial MT"/>
              </a:rPr>
              <a:t> </a:t>
            </a:r>
            <a:r>
              <a:rPr sz="1384" spc="-11" dirty="0">
                <a:latin typeface="Arial MT"/>
                <a:cs typeface="Arial MT"/>
              </a:rPr>
              <a:t>INTERNATIONAL</a:t>
            </a:r>
            <a:r>
              <a:rPr sz="1384" spc="53" dirty="0">
                <a:latin typeface="Arial MT"/>
                <a:cs typeface="Arial MT"/>
              </a:rPr>
              <a:t> </a:t>
            </a:r>
            <a:r>
              <a:rPr sz="1384" spc="-11" dirty="0">
                <a:latin typeface="Arial MT"/>
                <a:cs typeface="Arial MT"/>
              </a:rPr>
              <a:t>COMPANY</a:t>
            </a:r>
            <a:r>
              <a:rPr sz="1384" spc="27" dirty="0">
                <a:latin typeface="Arial MT"/>
                <a:cs typeface="Arial MT"/>
              </a:rPr>
              <a:t> </a:t>
            </a:r>
            <a:r>
              <a:rPr sz="1384" spc="-27" dirty="0">
                <a:latin typeface="Arial MT"/>
                <a:cs typeface="Arial MT"/>
              </a:rPr>
              <a:t>LTD</a:t>
            </a:r>
            <a:endParaRPr sz="1384" dirty="0">
              <a:latin typeface="Arial MT"/>
              <a:cs typeface="Arial MT"/>
            </a:endParaRPr>
          </a:p>
          <a:p>
            <a:pPr marL="27711">
              <a:lnSpc>
                <a:spcPts val="1682"/>
              </a:lnSpc>
              <a:spcBef>
                <a:spcPts val="5"/>
              </a:spcBef>
            </a:pPr>
            <a:r>
              <a:rPr sz="1437" spc="-21" dirty="0">
                <a:latin typeface="Arial MT"/>
                <a:cs typeface="Arial MT"/>
              </a:rPr>
              <a:t>Scope</a:t>
            </a:r>
            <a:r>
              <a:rPr sz="1437" spc="-48" dirty="0">
                <a:latin typeface="Arial MT"/>
                <a:cs typeface="Arial MT"/>
              </a:rPr>
              <a:t> </a:t>
            </a:r>
            <a:r>
              <a:rPr sz="1437" dirty="0">
                <a:latin typeface="Arial MT"/>
                <a:cs typeface="Arial MT"/>
              </a:rPr>
              <a:t>of</a:t>
            </a:r>
            <a:r>
              <a:rPr sz="1437" spc="-53" dirty="0">
                <a:latin typeface="Arial MT"/>
                <a:cs typeface="Arial MT"/>
              </a:rPr>
              <a:t> </a:t>
            </a:r>
            <a:r>
              <a:rPr sz="1437" spc="-11" dirty="0">
                <a:latin typeface="Arial MT"/>
                <a:cs typeface="Arial MT"/>
              </a:rPr>
              <a:t>Work:</a:t>
            </a:r>
            <a:endParaRPr sz="1437" dirty="0">
              <a:latin typeface="Arial MT"/>
              <a:cs typeface="Arial MT"/>
            </a:endParaRPr>
          </a:p>
          <a:p>
            <a:pPr marL="1343677" indent="-110846">
              <a:lnSpc>
                <a:spcPts val="1671"/>
              </a:lnSpc>
              <a:buChar char="•"/>
              <a:tabLst>
                <a:tab pos="1343677" algn="l"/>
              </a:tabLst>
            </a:pPr>
            <a:r>
              <a:rPr sz="1437" spc="-21" dirty="0">
                <a:latin typeface="Arial MT"/>
                <a:cs typeface="Arial MT"/>
              </a:rPr>
              <a:t>Fiber</a:t>
            </a:r>
            <a:r>
              <a:rPr sz="1437" spc="-59" dirty="0">
                <a:latin typeface="Arial MT"/>
                <a:cs typeface="Arial MT"/>
              </a:rPr>
              <a:t> </a:t>
            </a:r>
            <a:r>
              <a:rPr sz="1437" spc="-121" dirty="0">
                <a:latin typeface="Arial MT"/>
                <a:cs typeface="Arial MT"/>
              </a:rPr>
              <a:t>To</a:t>
            </a:r>
            <a:r>
              <a:rPr sz="1437" spc="21" dirty="0">
                <a:latin typeface="Arial MT"/>
                <a:cs typeface="Arial MT"/>
              </a:rPr>
              <a:t> </a:t>
            </a:r>
            <a:r>
              <a:rPr sz="1437" spc="-21" dirty="0">
                <a:latin typeface="Arial MT"/>
                <a:cs typeface="Arial MT"/>
              </a:rPr>
              <a:t>The</a:t>
            </a:r>
            <a:r>
              <a:rPr sz="1437" spc="-48" dirty="0">
                <a:latin typeface="Arial MT"/>
                <a:cs typeface="Arial MT"/>
              </a:rPr>
              <a:t> </a:t>
            </a:r>
            <a:r>
              <a:rPr sz="1437" spc="-11" dirty="0">
                <a:latin typeface="Arial MT"/>
                <a:cs typeface="Arial MT"/>
              </a:rPr>
              <a:t>Home(FTTH)</a:t>
            </a:r>
            <a:endParaRPr sz="1437" dirty="0">
              <a:latin typeface="Arial MT"/>
              <a:cs typeface="Arial MT"/>
            </a:endParaRPr>
          </a:p>
          <a:p>
            <a:pPr marL="1341650" indent="-108819">
              <a:lnSpc>
                <a:spcPts val="1698"/>
              </a:lnSpc>
              <a:buChar char="•"/>
              <a:tabLst>
                <a:tab pos="1341650" algn="l"/>
              </a:tabLst>
            </a:pPr>
            <a:r>
              <a:rPr sz="1437" spc="-27" dirty="0">
                <a:latin typeface="Arial MT"/>
                <a:cs typeface="Arial MT"/>
              </a:rPr>
              <a:t>Installation</a:t>
            </a:r>
            <a:r>
              <a:rPr sz="1437" spc="16" dirty="0">
                <a:latin typeface="Arial MT"/>
                <a:cs typeface="Arial MT"/>
              </a:rPr>
              <a:t> </a:t>
            </a:r>
            <a:r>
              <a:rPr sz="1437" dirty="0">
                <a:latin typeface="Arial MT"/>
                <a:cs typeface="Arial MT"/>
              </a:rPr>
              <a:t>of</a:t>
            </a:r>
            <a:r>
              <a:rPr sz="1437" spc="-75" dirty="0">
                <a:latin typeface="Arial MT"/>
                <a:cs typeface="Arial MT"/>
              </a:rPr>
              <a:t> </a:t>
            </a:r>
            <a:r>
              <a:rPr sz="1437" spc="-11" dirty="0">
                <a:latin typeface="Arial MT"/>
                <a:cs typeface="Arial MT"/>
              </a:rPr>
              <a:t>Fiber</a:t>
            </a:r>
            <a:r>
              <a:rPr sz="1437" spc="-37" dirty="0">
                <a:latin typeface="Arial MT"/>
                <a:cs typeface="Arial MT"/>
              </a:rPr>
              <a:t> </a:t>
            </a:r>
            <a:r>
              <a:rPr sz="1437" dirty="0">
                <a:latin typeface="Arial MT"/>
                <a:cs typeface="Arial MT"/>
              </a:rPr>
              <a:t>Optic</a:t>
            </a:r>
            <a:r>
              <a:rPr sz="1437" spc="-16" dirty="0">
                <a:latin typeface="Arial MT"/>
                <a:cs typeface="Arial MT"/>
              </a:rPr>
              <a:t> </a:t>
            </a:r>
            <a:r>
              <a:rPr sz="1437" spc="-11" dirty="0">
                <a:latin typeface="Arial MT"/>
                <a:cs typeface="Arial MT"/>
              </a:rPr>
              <a:t>Cable</a:t>
            </a:r>
            <a:endParaRPr sz="1437" dirty="0">
              <a:latin typeface="Arial MT"/>
              <a:cs typeface="Arial MT"/>
            </a:endParaRPr>
          </a:p>
          <a:p>
            <a:pPr marL="1344353" indent="-111523">
              <a:lnSpc>
                <a:spcPts val="1671"/>
              </a:lnSpc>
              <a:buChar char="•"/>
              <a:tabLst>
                <a:tab pos="1344353" algn="l"/>
              </a:tabLst>
            </a:pPr>
            <a:r>
              <a:rPr sz="1437" spc="-21" dirty="0">
                <a:latin typeface="Arial MT"/>
                <a:cs typeface="Arial MT"/>
              </a:rPr>
              <a:t>Splicing</a:t>
            </a:r>
            <a:r>
              <a:rPr sz="1437" dirty="0">
                <a:latin typeface="Arial MT"/>
                <a:cs typeface="Arial MT"/>
              </a:rPr>
              <a:t> of</a:t>
            </a:r>
            <a:r>
              <a:rPr sz="1437" spc="-69" dirty="0">
                <a:latin typeface="Arial MT"/>
                <a:cs typeface="Arial MT"/>
              </a:rPr>
              <a:t> </a:t>
            </a:r>
            <a:r>
              <a:rPr sz="1437" spc="-11" dirty="0">
                <a:latin typeface="Arial MT"/>
                <a:cs typeface="Arial MT"/>
              </a:rPr>
              <a:t>Cable</a:t>
            </a:r>
            <a:endParaRPr sz="1437" dirty="0">
              <a:latin typeface="Arial MT"/>
              <a:cs typeface="Arial MT"/>
            </a:endParaRPr>
          </a:p>
          <a:p>
            <a:pPr marL="1341650" indent="-108819">
              <a:lnSpc>
                <a:spcPts val="1692"/>
              </a:lnSpc>
              <a:buChar char="•"/>
              <a:tabLst>
                <a:tab pos="1341650" algn="l"/>
              </a:tabLst>
            </a:pPr>
            <a:r>
              <a:rPr sz="1437" spc="-43" dirty="0">
                <a:latin typeface="Arial MT"/>
                <a:cs typeface="Arial MT"/>
              </a:rPr>
              <a:t>Testing</a:t>
            </a:r>
            <a:r>
              <a:rPr sz="1437" dirty="0">
                <a:latin typeface="Arial MT"/>
                <a:cs typeface="Arial MT"/>
              </a:rPr>
              <a:t> &amp;</a:t>
            </a:r>
            <a:r>
              <a:rPr sz="1437" spc="-75" dirty="0">
                <a:latin typeface="Arial MT"/>
                <a:cs typeface="Arial MT"/>
              </a:rPr>
              <a:t> </a:t>
            </a:r>
            <a:r>
              <a:rPr sz="1437" spc="-11" dirty="0">
                <a:latin typeface="Arial MT"/>
                <a:cs typeface="Arial MT"/>
              </a:rPr>
              <a:t>commissioning</a:t>
            </a:r>
            <a:endParaRPr sz="1437" dirty="0">
              <a:latin typeface="Arial MT"/>
              <a:cs typeface="Arial MT"/>
            </a:endParaRPr>
          </a:p>
          <a:p>
            <a:pPr marL="26360">
              <a:spcBef>
                <a:spcPts val="1650"/>
              </a:spcBef>
            </a:pPr>
            <a:r>
              <a:rPr sz="1384" dirty="0">
                <a:latin typeface="Arial MT"/>
                <a:cs typeface="Arial MT"/>
              </a:rPr>
              <a:t>Location:</a:t>
            </a:r>
            <a:r>
              <a:rPr sz="1384" spc="-16" dirty="0">
                <a:latin typeface="Arial MT"/>
                <a:cs typeface="Arial MT"/>
              </a:rPr>
              <a:t> </a:t>
            </a:r>
            <a:r>
              <a:rPr sz="1384" dirty="0">
                <a:latin typeface="Arial MT"/>
                <a:cs typeface="Arial MT"/>
              </a:rPr>
              <a:t>Madina,</a:t>
            </a:r>
            <a:r>
              <a:rPr sz="1384" spc="-53" dirty="0">
                <a:latin typeface="Arial MT"/>
                <a:cs typeface="Arial MT"/>
              </a:rPr>
              <a:t> </a:t>
            </a:r>
            <a:r>
              <a:rPr sz="1384" spc="-11" dirty="0">
                <a:latin typeface="Arial MT"/>
                <a:cs typeface="Arial MT"/>
              </a:rPr>
              <a:t>Eskan</a:t>
            </a:r>
            <a:endParaRPr sz="1384" dirty="0">
              <a:latin typeface="Arial MT"/>
              <a:cs typeface="Arial MT"/>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80166" y="9291596"/>
            <a:ext cx="334160" cy="1414502"/>
          </a:xfrm>
          <a:prstGeom prst="rect">
            <a:avLst/>
          </a:prstGeom>
        </p:spPr>
      </p:pic>
      <p:pic>
        <p:nvPicPr>
          <p:cNvPr id="8" name="object 8"/>
          <p:cNvPicPr/>
          <p:nvPr/>
        </p:nvPicPr>
        <p:blipFill>
          <a:blip r:embed="rId3" cstate="print"/>
          <a:stretch>
            <a:fillRect/>
          </a:stretch>
        </p:blipFill>
        <p:spPr>
          <a:xfrm>
            <a:off x="3780165" y="0"/>
            <a:ext cx="3948280" cy="272518"/>
          </a:xfrm>
          <a:prstGeom prst="rect">
            <a:avLst/>
          </a:prstGeom>
        </p:spPr>
      </p:pic>
      <p:pic>
        <p:nvPicPr>
          <p:cNvPr id="11" name="object 11"/>
          <p:cNvPicPr/>
          <p:nvPr/>
        </p:nvPicPr>
        <p:blipFill>
          <a:blip r:embed="rId4" cstate="print"/>
          <a:stretch>
            <a:fillRect/>
          </a:stretch>
        </p:blipFill>
        <p:spPr>
          <a:xfrm>
            <a:off x="10745619" y="10229191"/>
            <a:ext cx="603434" cy="162214"/>
          </a:xfrm>
          <a:prstGeom prst="rect">
            <a:avLst/>
          </a:prstGeom>
        </p:spPr>
      </p:pic>
      <p:sp>
        <p:nvSpPr>
          <p:cNvPr id="12" name="object 12"/>
          <p:cNvSpPr txBox="1">
            <a:spLocks noGrp="1"/>
          </p:cNvSpPr>
          <p:nvPr>
            <p:ph type="title"/>
          </p:nvPr>
        </p:nvSpPr>
        <p:spPr>
          <a:xfrm>
            <a:off x="3780165" y="689286"/>
            <a:ext cx="10223974" cy="449667"/>
          </a:xfrm>
          <a:prstGeom prst="rect">
            <a:avLst/>
          </a:prstGeom>
        </p:spPr>
        <p:txBody>
          <a:bodyPr vert="horz" wrap="square" lIns="0" tIns="13518" rIns="0" bIns="0" rtlCol="0">
            <a:spAutoFit/>
          </a:bodyPr>
          <a:lstStyle/>
          <a:p>
            <a:pPr marL="13518">
              <a:lnSpc>
                <a:spcPts val="3422"/>
              </a:lnSpc>
              <a:spcBef>
                <a:spcPts val="106"/>
              </a:spcBef>
            </a:pPr>
            <a:r>
              <a:rPr sz="3193" spc="-128" dirty="0">
                <a:solidFill>
                  <a:srgbClr val="1875BA"/>
                </a:solidFill>
                <a:latin typeface="Arial MT"/>
                <a:cs typeface="Arial MT"/>
              </a:rPr>
              <a:t>INSTITUTE</a:t>
            </a:r>
            <a:r>
              <a:rPr sz="3193" spc="-64" dirty="0">
                <a:solidFill>
                  <a:srgbClr val="1875BA"/>
                </a:solidFill>
                <a:latin typeface="Arial MT"/>
                <a:cs typeface="Arial MT"/>
              </a:rPr>
              <a:t> </a:t>
            </a:r>
            <a:r>
              <a:rPr sz="3193" spc="-27" dirty="0">
                <a:solidFill>
                  <a:srgbClr val="166EB3"/>
                </a:solidFill>
                <a:latin typeface="Arial MT"/>
                <a:cs typeface="Arial MT"/>
              </a:rPr>
              <a:t>OF</a:t>
            </a:r>
            <a:r>
              <a:rPr lang="en-US" sz="3193" spc="-27" dirty="0">
                <a:solidFill>
                  <a:srgbClr val="166EB3"/>
                </a:solidFill>
                <a:latin typeface="Arial MT"/>
                <a:cs typeface="Arial MT"/>
              </a:rPr>
              <a:t> </a:t>
            </a:r>
            <a:r>
              <a:rPr sz="3193" spc="-117" dirty="0">
                <a:solidFill>
                  <a:srgbClr val="1170B5"/>
                </a:solidFill>
                <a:latin typeface="Arial MT"/>
                <a:cs typeface="Arial MT"/>
              </a:rPr>
              <a:t>PUBLIC</a:t>
            </a:r>
            <a:r>
              <a:rPr sz="3193" spc="-80" dirty="0">
                <a:solidFill>
                  <a:srgbClr val="1170B5"/>
                </a:solidFill>
                <a:latin typeface="Arial MT"/>
                <a:cs typeface="Arial MT"/>
              </a:rPr>
              <a:t> </a:t>
            </a:r>
            <a:r>
              <a:rPr sz="3193" spc="-117" dirty="0">
                <a:solidFill>
                  <a:srgbClr val="1179CA"/>
                </a:solidFill>
                <a:latin typeface="Arial MT"/>
                <a:cs typeface="Arial MT"/>
              </a:rPr>
              <a:t>ADMINISTRATION</a:t>
            </a:r>
            <a:endParaRPr sz="3193" dirty="0">
              <a:latin typeface="Arial MT"/>
              <a:cs typeface="Arial MT"/>
            </a:endParaRPr>
          </a:p>
        </p:txBody>
      </p:sp>
      <p:sp>
        <p:nvSpPr>
          <p:cNvPr id="14" name="object 14"/>
          <p:cNvSpPr txBox="1"/>
          <p:nvPr/>
        </p:nvSpPr>
        <p:spPr>
          <a:xfrm>
            <a:off x="4265177" y="10209069"/>
            <a:ext cx="1516022" cy="184272"/>
          </a:xfrm>
          <a:prstGeom prst="rect">
            <a:avLst/>
          </a:prstGeom>
        </p:spPr>
        <p:txBody>
          <a:bodyPr vert="horz" wrap="square" lIns="0" tIns="4055" rIns="0" bIns="0" rtlCol="0">
            <a:spAutoFit/>
          </a:bodyPr>
          <a:lstStyle/>
          <a:p>
            <a:pPr marL="13518">
              <a:spcBef>
                <a:spcPts val="32"/>
              </a:spcBef>
            </a:pPr>
            <a:r>
              <a:rPr sz="1171" spc="-11" dirty="0">
                <a:solidFill>
                  <a:srgbClr val="4D89B5"/>
                </a:solidFill>
                <a:latin typeface="Trebuchet MS"/>
                <a:cs typeface="Trebuchet MS"/>
                <a:hlinkClick r:id="rId5"/>
              </a:rPr>
              <a:t>www.conceptinv.com</a:t>
            </a:r>
            <a:endParaRPr sz="1171">
              <a:latin typeface="Trebuchet MS"/>
              <a:cs typeface="Trebuchet MS"/>
            </a:endParaRPr>
          </a:p>
        </p:txBody>
      </p:sp>
      <p:sp>
        <p:nvSpPr>
          <p:cNvPr id="13" name="object 13"/>
          <p:cNvSpPr txBox="1"/>
          <p:nvPr/>
        </p:nvSpPr>
        <p:spPr>
          <a:xfrm>
            <a:off x="3780164" y="914119"/>
            <a:ext cx="10100935" cy="1540349"/>
          </a:xfrm>
          <a:prstGeom prst="rect">
            <a:avLst/>
          </a:prstGeom>
        </p:spPr>
        <p:txBody>
          <a:bodyPr vert="horz" wrap="square" lIns="0" tIns="271708" rIns="0" bIns="0" rtlCol="0">
            <a:spAutoFit/>
          </a:bodyPr>
          <a:lstStyle/>
          <a:p>
            <a:pPr marL="13518">
              <a:spcBef>
                <a:spcPts val="2139"/>
              </a:spcBef>
            </a:pPr>
            <a:r>
              <a:rPr sz="2980" dirty="0">
                <a:solidFill>
                  <a:srgbClr val="1579B6"/>
                </a:solidFill>
                <a:latin typeface="Arial MT"/>
                <a:cs typeface="Arial MT"/>
              </a:rPr>
              <a:t>DAMMAM</a:t>
            </a:r>
            <a:r>
              <a:rPr sz="2980" spc="197" dirty="0">
                <a:solidFill>
                  <a:srgbClr val="1579B6"/>
                </a:solidFill>
                <a:latin typeface="Arial MT"/>
                <a:cs typeface="Arial MT"/>
              </a:rPr>
              <a:t> </a:t>
            </a:r>
            <a:r>
              <a:rPr sz="2980" spc="-11" dirty="0">
                <a:solidFill>
                  <a:srgbClr val="0F75BA"/>
                </a:solidFill>
                <a:latin typeface="Arial MT"/>
                <a:cs typeface="Arial MT"/>
              </a:rPr>
              <a:t>(IPA)</a:t>
            </a:r>
            <a:endParaRPr sz="2980" dirty="0">
              <a:latin typeface="Arial MT"/>
              <a:cs typeface="Arial MT"/>
            </a:endParaRPr>
          </a:p>
          <a:p>
            <a:pPr marL="16221">
              <a:lnSpc>
                <a:spcPts val="1745"/>
              </a:lnSpc>
              <a:spcBef>
                <a:spcPts val="1054"/>
              </a:spcBef>
            </a:pPr>
            <a:r>
              <a:rPr sz="1543" spc="-53" dirty="0">
                <a:latin typeface="Arial MT"/>
                <a:cs typeface="Arial MT"/>
              </a:rPr>
              <a:t>Client: </a:t>
            </a:r>
            <a:r>
              <a:rPr sz="1543" spc="-80" dirty="0">
                <a:latin typeface="Arial MT"/>
                <a:cs typeface="Arial MT"/>
              </a:rPr>
              <a:t>Quantum</a:t>
            </a:r>
            <a:r>
              <a:rPr sz="1543" spc="-11" dirty="0">
                <a:latin typeface="Arial MT"/>
                <a:cs typeface="Arial MT"/>
              </a:rPr>
              <a:t> </a:t>
            </a:r>
            <a:r>
              <a:rPr sz="1543" spc="-21" dirty="0">
                <a:latin typeface="Arial MT"/>
                <a:cs typeface="Arial MT"/>
              </a:rPr>
              <a:t>ESC0</a:t>
            </a:r>
            <a:endParaRPr sz="1543" dirty="0">
              <a:latin typeface="Arial MT"/>
              <a:cs typeface="Arial MT"/>
            </a:endParaRPr>
          </a:p>
          <a:p>
            <a:pPr marL="13518" marR="5407" indent="4055">
              <a:lnSpc>
                <a:spcPct val="89000"/>
              </a:lnSpc>
              <a:spcBef>
                <a:spcPts val="96"/>
              </a:spcBef>
            </a:pPr>
            <a:r>
              <a:rPr sz="1543" spc="-80" dirty="0">
                <a:latin typeface="Arial MT"/>
                <a:cs typeface="Arial MT"/>
              </a:rPr>
              <a:t>Scope</a:t>
            </a:r>
            <a:r>
              <a:rPr sz="1543" spc="69" dirty="0">
                <a:latin typeface="Arial MT"/>
                <a:cs typeface="Arial MT"/>
              </a:rPr>
              <a:t> </a:t>
            </a:r>
            <a:r>
              <a:rPr sz="1543" dirty="0">
                <a:latin typeface="Arial MT"/>
                <a:cs typeface="Arial MT"/>
              </a:rPr>
              <a:t>of</a:t>
            </a:r>
            <a:r>
              <a:rPr sz="1543" spc="48" dirty="0">
                <a:latin typeface="Arial MT"/>
                <a:cs typeface="Arial MT"/>
              </a:rPr>
              <a:t> </a:t>
            </a:r>
            <a:r>
              <a:rPr sz="1543" spc="-75" dirty="0">
                <a:latin typeface="Arial MT"/>
                <a:cs typeface="Arial MT"/>
              </a:rPr>
              <a:t>Work:</a:t>
            </a:r>
            <a:r>
              <a:rPr sz="1543" spc="48" dirty="0">
                <a:latin typeface="Arial MT"/>
                <a:cs typeface="Arial MT"/>
              </a:rPr>
              <a:t> </a:t>
            </a:r>
            <a:r>
              <a:rPr sz="1543" spc="-27" dirty="0">
                <a:latin typeface="Arial MT"/>
                <a:cs typeface="Arial MT"/>
              </a:rPr>
              <a:t>Retrofit</a:t>
            </a:r>
            <a:r>
              <a:rPr sz="1543" spc="59" dirty="0">
                <a:latin typeface="Arial MT"/>
                <a:cs typeface="Arial MT"/>
              </a:rPr>
              <a:t> </a:t>
            </a:r>
            <a:r>
              <a:rPr sz="1543" spc="-37" dirty="0">
                <a:latin typeface="Arial MT"/>
                <a:cs typeface="Arial MT"/>
              </a:rPr>
              <a:t>(implementing</a:t>
            </a:r>
            <a:r>
              <a:rPr sz="1543" spc="117" dirty="0">
                <a:latin typeface="Arial MT"/>
                <a:cs typeface="Arial MT"/>
              </a:rPr>
              <a:t> </a:t>
            </a:r>
            <a:r>
              <a:rPr sz="1543" spc="-64" dirty="0">
                <a:latin typeface="Arial MT"/>
                <a:cs typeface="Arial MT"/>
              </a:rPr>
              <a:t>energy</a:t>
            </a:r>
            <a:r>
              <a:rPr sz="1543" spc="64" dirty="0">
                <a:latin typeface="Arial MT"/>
                <a:cs typeface="Arial MT"/>
              </a:rPr>
              <a:t> </a:t>
            </a:r>
            <a:r>
              <a:rPr sz="1543" spc="-11" dirty="0">
                <a:latin typeface="Arial MT"/>
                <a:cs typeface="Arial MT"/>
              </a:rPr>
              <a:t>efficiency </a:t>
            </a:r>
            <a:r>
              <a:rPr sz="1543" spc="-69" dirty="0">
                <a:latin typeface="Arial MT"/>
                <a:cs typeface="Arial MT"/>
              </a:rPr>
              <a:t>measures</a:t>
            </a:r>
            <a:r>
              <a:rPr sz="1543" spc="-37" dirty="0">
                <a:latin typeface="Arial MT"/>
                <a:cs typeface="Arial MT"/>
              </a:rPr>
              <a:t> </a:t>
            </a:r>
            <a:r>
              <a:rPr sz="1543" dirty="0">
                <a:latin typeface="Arial MT"/>
                <a:cs typeface="Arial MT"/>
              </a:rPr>
              <a:t>to</a:t>
            </a:r>
            <a:r>
              <a:rPr sz="1543" spc="-90" dirty="0">
                <a:latin typeface="Arial MT"/>
                <a:cs typeface="Arial MT"/>
              </a:rPr>
              <a:t> </a:t>
            </a:r>
            <a:r>
              <a:rPr sz="1543" spc="-64" dirty="0">
                <a:latin typeface="Arial MT"/>
                <a:cs typeface="Arial MT"/>
              </a:rPr>
              <a:t>reduce</a:t>
            </a:r>
            <a:r>
              <a:rPr sz="1543" spc="-5" dirty="0">
                <a:latin typeface="Arial MT"/>
                <a:cs typeface="Arial MT"/>
              </a:rPr>
              <a:t> </a:t>
            </a:r>
            <a:r>
              <a:rPr sz="1543" spc="-181" dirty="0">
                <a:latin typeface="Arial MT"/>
                <a:cs typeface="Arial MT"/>
              </a:rPr>
              <a:t>a</a:t>
            </a:r>
            <a:r>
              <a:rPr sz="1543" spc="11" dirty="0">
                <a:latin typeface="Arial MT"/>
                <a:cs typeface="Arial MT"/>
              </a:rPr>
              <a:t> </a:t>
            </a:r>
            <a:r>
              <a:rPr sz="1543" spc="-11" dirty="0">
                <a:latin typeface="Arial MT"/>
                <a:cs typeface="Arial MT"/>
              </a:rPr>
              <a:t>facility's</a:t>
            </a:r>
            <a:r>
              <a:rPr sz="1543" spc="21" dirty="0">
                <a:latin typeface="Arial MT"/>
                <a:cs typeface="Arial MT"/>
              </a:rPr>
              <a:t> </a:t>
            </a:r>
            <a:r>
              <a:rPr sz="1543" spc="-85" dirty="0">
                <a:latin typeface="Arial MT"/>
                <a:cs typeface="Arial MT"/>
              </a:rPr>
              <a:t>energy</a:t>
            </a:r>
            <a:r>
              <a:rPr sz="1543" spc="-11" dirty="0">
                <a:latin typeface="Arial MT"/>
                <a:cs typeface="Arial MT"/>
              </a:rPr>
              <a:t> consumption)</a:t>
            </a:r>
            <a:endParaRPr lang="en-US" sz="1543" spc="-11" dirty="0">
              <a:latin typeface="Arial MT"/>
              <a:cs typeface="Arial MT"/>
            </a:endParaRPr>
          </a:p>
          <a:p>
            <a:pPr marL="13518" marR="5407" indent="4055">
              <a:lnSpc>
                <a:spcPct val="89000"/>
              </a:lnSpc>
              <a:spcBef>
                <a:spcPts val="96"/>
              </a:spcBef>
            </a:pPr>
            <a:r>
              <a:rPr sz="1543" spc="-48" dirty="0">
                <a:latin typeface="Arial MT"/>
                <a:cs typeface="Arial MT"/>
              </a:rPr>
              <a:t>Location:</a:t>
            </a:r>
            <a:r>
              <a:rPr sz="1543" spc="-21" dirty="0">
                <a:latin typeface="Arial MT"/>
                <a:cs typeface="Arial MT"/>
              </a:rPr>
              <a:t> </a:t>
            </a:r>
            <a:r>
              <a:rPr sz="1543" spc="-96" dirty="0">
                <a:latin typeface="Arial MT"/>
                <a:cs typeface="Arial MT"/>
              </a:rPr>
              <a:t>An</a:t>
            </a:r>
            <a:r>
              <a:rPr sz="1543" spc="-5" dirty="0">
                <a:latin typeface="Arial MT"/>
                <a:cs typeface="Arial MT"/>
              </a:rPr>
              <a:t> </a:t>
            </a:r>
            <a:r>
              <a:rPr sz="1543" spc="-80" dirty="0">
                <a:latin typeface="Arial MT"/>
                <a:cs typeface="Arial MT"/>
              </a:rPr>
              <a:t>Nasriyah,</a:t>
            </a:r>
            <a:r>
              <a:rPr sz="1543" spc="-48" dirty="0">
                <a:latin typeface="Arial MT"/>
                <a:cs typeface="Arial MT"/>
              </a:rPr>
              <a:t> </a:t>
            </a:r>
            <a:r>
              <a:rPr sz="1543" spc="-90" dirty="0">
                <a:latin typeface="Arial MT"/>
                <a:cs typeface="Arial MT"/>
              </a:rPr>
              <a:t>Dammam</a:t>
            </a:r>
            <a:r>
              <a:rPr sz="1543" spc="27" dirty="0">
                <a:latin typeface="Arial MT"/>
                <a:cs typeface="Arial MT"/>
              </a:rPr>
              <a:t> </a:t>
            </a:r>
            <a:r>
              <a:rPr sz="1543" spc="-11" dirty="0">
                <a:latin typeface="Arial MT"/>
                <a:cs typeface="Arial MT"/>
              </a:rPr>
              <a:t>32233</a:t>
            </a:r>
            <a:endParaRPr sz="1543" dirty="0">
              <a:latin typeface="Arial MT"/>
              <a:cs typeface="Arial MT"/>
            </a:endParaRPr>
          </a:p>
        </p:txBody>
      </p:sp>
      <p:sp>
        <p:nvSpPr>
          <p:cNvPr id="15" name="object 10">
            <a:extLst>
              <a:ext uri="{FF2B5EF4-FFF2-40B4-BE49-F238E27FC236}">
                <a16:creationId xmlns:a16="http://schemas.microsoft.com/office/drawing/2014/main" id="{5E8439FF-B625-4CE1-ABEF-2BA9A965F6C2}"/>
              </a:ext>
            </a:extLst>
          </p:cNvPr>
          <p:cNvSpPr txBox="1">
            <a:spLocks/>
          </p:cNvSpPr>
          <p:nvPr/>
        </p:nvSpPr>
        <p:spPr>
          <a:xfrm>
            <a:off x="3751300" y="2604780"/>
            <a:ext cx="10029226" cy="911332"/>
          </a:xfrm>
          <a:prstGeom prst="rect">
            <a:avLst/>
          </a:prstGeom>
        </p:spPr>
        <p:txBody>
          <a:bodyPr vert="horz" wrap="square" lIns="0" tIns="13518" rIns="0" bIns="0" rtlCol="0">
            <a:spAutoFit/>
          </a:bodyPr>
          <a:lstStyle>
            <a:lvl1pPr>
              <a:defRPr sz="3050" b="1" i="0">
                <a:solidFill>
                  <a:schemeClr val="bg1"/>
                </a:solidFill>
                <a:latin typeface="Arial"/>
                <a:ea typeface="+mj-ea"/>
                <a:cs typeface="Arial"/>
              </a:defRPr>
            </a:lvl1pPr>
          </a:lstStyle>
          <a:p>
            <a:pPr marL="21629">
              <a:lnSpc>
                <a:spcPts val="3369"/>
              </a:lnSpc>
              <a:spcBef>
                <a:spcPts val="106"/>
              </a:spcBef>
            </a:pPr>
            <a:r>
              <a:rPr lang="en-US" sz="3193" spc="-117" dirty="0">
                <a:solidFill>
                  <a:srgbClr val="217EC3"/>
                </a:solidFill>
                <a:latin typeface="Arial MT"/>
                <a:cs typeface="Arial MT"/>
              </a:rPr>
              <a:t>PUBLIC</a:t>
            </a:r>
            <a:r>
              <a:rPr lang="en-US" sz="3193" spc="-75" dirty="0">
                <a:solidFill>
                  <a:srgbClr val="217EC3"/>
                </a:solidFill>
                <a:latin typeface="Arial MT"/>
                <a:cs typeface="Arial MT"/>
              </a:rPr>
              <a:t> </a:t>
            </a:r>
            <a:r>
              <a:rPr lang="en-US" sz="3193" spc="-106" dirty="0">
                <a:solidFill>
                  <a:srgbClr val="2682CA"/>
                </a:solidFill>
                <a:latin typeface="Arial MT"/>
                <a:cs typeface="Arial MT"/>
              </a:rPr>
              <a:t>SECURITY </a:t>
            </a:r>
            <a:r>
              <a:rPr lang="en-US" sz="3300" spc="-282" dirty="0">
                <a:solidFill>
                  <a:srgbClr val="1370B3"/>
                </a:solidFill>
                <a:latin typeface="Arial MT"/>
                <a:cs typeface="Arial MT"/>
              </a:rPr>
              <a:t>DEPARTMENT</a:t>
            </a:r>
            <a:r>
              <a:rPr lang="en-US" sz="3300" spc="213" dirty="0">
                <a:solidFill>
                  <a:srgbClr val="1370B3"/>
                </a:solidFill>
                <a:latin typeface="Arial MT"/>
                <a:cs typeface="Arial MT"/>
              </a:rPr>
              <a:t> </a:t>
            </a:r>
            <a:r>
              <a:rPr lang="en-US" sz="3300" spc="-266" dirty="0">
                <a:solidFill>
                  <a:srgbClr val="1570B5"/>
                </a:solidFill>
                <a:latin typeface="Arial MT"/>
                <a:cs typeface="Arial MT"/>
              </a:rPr>
              <a:t>HEAD</a:t>
            </a:r>
            <a:r>
              <a:rPr lang="en-US" sz="3300" spc="37" dirty="0">
                <a:solidFill>
                  <a:srgbClr val="1570B5"/>
                </a:solidFill>
                <a:latin typeface="Arial MT"/>
                <a:cs typeface="Arial MT"/>
              </a:rPr>
              <a:t> </a:t>
            </a:r>
            <a:r>
              <a:rPr lang="en-US" sz="3300" spc="-319" dirty="0">
                <a:solidFill>
                  <a:srgbClr val="1672BF"/>
                </a:solidFill>
                <a:latin typeface="Arial MT"/>
                <a:cs typeface="Arial MT"/>
              </a:rPr>
              <a:t>OFFICE, </a:t>
            </a:r>
            <a:endParaRPr lang="en-US" sz="3300" dirty="0">
              <a:latin typeface="Arial MT"/>
              <a:cs typeface="Arial MT"/>
            </a:endParaRPr>
          </a:p>
          <a:p>
            <a:pPr marL="13518">
              <a:lnSpc>
                <a:spcPts val="3550"/>
              </a:lnSpc>
            </a:pPr>
            <a:r>
              <a:rPr lang="en-US" sz="3353" spc="-293" dirty="0">
                <a:solidFill>
                  <a:srgbClr val="0875B5"/>
                </a:solidFill>
                <a:latin typeface="Arial MT"/>
                <a:cs typeface="Arial MT"/>
              </a:rPr>
              <a:t>RIYADH</a:t>
            </a:r>
            <a:endParaRPr lang="en-US" sz="3353" dirty="0">
              <a:latin typeface="Arial MT"/>
              <a:cs typeface="Arial MT"/>
            </a:endParaRPr>
          </a:p>
        </p:txBody>
      </p:sp>
      <p:sp>
        <p:nvSpPr>
          <p:cNvPr id="16" name="object 11">
            <a:extLst>
              <a:ext uri="{FF2B5EF4-FFF2-40B4-BE49-F238E27FC236}">
                <a16:creationId xmlns:a16="http://schemas.microsoft.com/office/drawing/2014/main" id="{FA5DB97A-FA2A-4B27-ABED-7AAB57C67C7F}"/>
              </a:ext>
            </a:extLst>
          </p:cNvPr>
          <p:cNvSpPr txBox="1"/>
          <p:nvPr/>
        </p:nvSpPr>
        <p:spPr>
          <a:xfrm>
            <a:off x="3751300" y="3490277"/>
            <a:ext cx="9063000" cy="654851"/>
          </a:xfrm>
          <a:prstGeom prst="rect">
            <a:avLst/>
          </a:prstGeom>
        </p:spPr>
        <p:txBody>
          <a:bodyPr vert="horz" wrap="square" lIns="0" tIns="13518" rIns="0" bIns="0" rtlCol="0">
            <a:spAutoFit/>
          </a:bodyPr>
          <a:lstStyle/>
          <a:p>
            <a:pPr marL="18925">
              <a:lnSpc>
                <a:spcPts val="1735"/>
              </a:lnSpc>
              <a:spcBef>
                <a:spcPts val="106"/>
              </a:spcBef>
            </a:pPr>
            <a:r>
              <a:rPr sz="1490" spc="-21" dirty="0">
                <a:latin typeface="Arial MT"/>
                <a:cs typeface="Arial MT"/>
              </a:rPr>
              <a:t>Client:</a:t>
            </a:r>
            <a:r>
              <a:rPr sz="1490" spc="-69" dirty="0">
                <a:latin typeface="Arial MT"/>
                <a:cs typeface="Arial MT"/>
              </a:rPr>
              <a:t> </a:t>
            </a:r>
            <a:r>
              <a:rPr sz="1490" spc="-43" dirty="0">
                <a:latin typeface="Arial MT"/>
                <a:cs typeface="Arial MT"/>
              </a:rPr>
              <a:t>Quantum</a:t>
            </a:r>
            <a:r>
              <a:rPr sz="1490" spc="43" dirty="0">
                <a:latin typeface="Arial MT"/>
                <a:cs typeface="Arial MT"/>
              </a:rPr>
              <a:t> </a:t>
            </a:r>
            <a:r>
              <a:rPr sz="1490" spc="-21" dirty="0">
                <a:latin typeface="Arial MT"/>
                <a:cs typeface="Arial MT"/>
              </a:rPr>
              <a:t>ESC0</a:t>
            </a:r>
            <a:endParaRPr sz="1490" dirty="0">
              <a:latin typeface="Arial MT"/>
              <a:cs typeface="Arial MT"/>
            </a:endParaRPr>
          </a:p>
          <a:p>
            <a:pPr marL="15544" marR="5407" indent="-2704">
              <a:lnSpc>
                <a:spcPts val="1639"/>
              </a:lnSpc>
              <a:spcBef>
                <a:spcPts val="128"/>
              </a:spcBef>
            </a:pPr>
            <a:r>
              <a:rPr sz="1490" spc="-21" dirty="0">
                <a:latin typeface="Arial MT"/>
                <a:cs typeface="Arial MT"/>
              </a:rPr>
              <a:t>Scope</a:t>
            </a:r>
            <a:r>
              <a:rPr sz="1490" spc="69" dirty="0">
                <a:latin typeface="Arial MT"/>
                <a:cs typeface="Arial MT"/>
              </a:rPr>
              <a:t> </a:t>
            </a:r>
            <a:r>
              <a:rPr sz="1490" dirty="0">
                <a:latin typeface="Arial MT"/>
                <a:cs typeface="Arial MT"/>
              </a:rPr>
              <a:t>of</a:t>
            </a:r>
            <a:r>
              <a:rPr sz="1490" spc="96" dirty="0">
                <a:latin typeface="Arial MT"/>
                <a:cs typeface="Arial MT"/>
              </a:rPr>
              <a:t> </a:t>
            </a:r>
            <a:r>
              <a:rPr sz="1490" spc="-27" dirty="0">
                <a:latin typeface="Arial MT"/>
                <a:cs typeface="Arial MT"/>
              </a:rPr>
              <a:t>Work:</a:t>
            </a:r>
            <a:r>
              <a:rPr sz="1490" spc="43" dirty="0">
                <a:latin typeface="Arial MT"/>
                <a:cs typeface="Arial MT"/>
              </a:rPr>
              <a:t> </a:t>
            </a:r>
            <a:r>
              <a:rPr sz="1490" dirty="0">
                <a:latin typeface="Arial MT"/>
                <a:cs typeface="Arial MT"/>
              </a:rPr>
              <a:t>Retrofit</a:t>
            </a:r>
            <a:r>
              <a:rPr sz="1490" spc="96" dirty="0">
                <a:latin typeface="Arial MT"/>
                <a:cs typeface="Arial MT"/>
              </a:rPr>
              <a:t> </a:t>
            </a:r>
            <a:r>
              <a:rPr sz="1490" spc="-11" dirty="0">
                <a:latin typeface="Arial MT"/>
                <a:cs typeface="Arial MT"/>
              </a:rPr>
              <a:t>(implementing</a:t>
            </a:r>
            <a:r>
              <a:rPr sz="1490" spc="160" dirty="0">
                <a:latin typeface="Arial MT"/>
                <a:cs typeface="Arial MT"/>
              </a:rPr>
              <a:t> </a:t>
            </a:r>
            <a:r>
              <a:rPr sz="1490" spc="-32" dirty="0">
                <a:latin typeface="Arial MT"/>
                <a:cs typeface="Arial MT"/>
              </a:rPr>
              <a:t>energy</a:t>
            </a:r>
            <a:r>
              <a:rPr sz="1490" spc="128" dirty="0">
                <a:latin typeface="Arial MT"/>
                <a:cs typeface="Arial MT"/>
              </a:rPr>
              <a:t> </a:t>
            </a:r>
            <a:r>
              <a:rPr sz="1490" dirty="0">
                <a:latin typeface="Arial MT"/>
                <a:cs typeface="Arial MT"/>
              </a:rPr>
              <a:t>efficiency</a:t>
            </a:r>
            <a:r>
              <a:rPr sz="1490" spc="48" dirty="0">
                <a:latin typeface="Arial MT"/>
                <a:cs typeface="Arial MT"/>
              </a:rPr>
              <a:t> </a:t>
            </a:r>
            <a:r>
              <a:rPr sz="1490" spc="-21" dirty="0">
                <a:latin typeface="Arial MT"/>
                <a:cs typeface="Arial MT"/>
              </a:rPr>
              <a:t>measures</a:t>
            </a:r>
            <a:r>
              <a:rPr sz="1490" spc="138" dirty="0">
                <a:latin typeface="Arial MT"/>
                <a:cs typeface="Arial MT"/>
              </a:rPr>
              <a:t> </a:t>
            </a:r>
            <a:r>
              <a:rPr sz="1490" spc="-27" dirty="0">
                <a:latin typeface="Arial MT"/>
                <a:cs typeface="Arial MT"/>
              </a:rPr>
              <a:t>to reduce</a:t>
            </a:r>
            <a:r>
              <a:rPr sz="1490" spc="-43" dirty="0">
                <a:latin typeface="Arial MT"/>
                <a:cs typeface="Arial MT"/>
              </a:rPr>
              <a:t> </a:t>
            </a:r>
            <a:r>
              <a:rPr sz="1490" dirty="0">
                <a:latin typeface="Arial MT"/>
                <a:cs typeface="Arial MT"/>
              </a:rPr>
              <a:t>a</a:t>
            </a:r>
            <a:r>
              <a:rPr sz="1490" spc="-43" dirty="0">
                <a:latin typeface="Arial MT"/>
                <a:cs typeface="Arial MT"/>
              </a:rPr>
              <a:t> </a:t>
            </a:r>
            <a:r>
              <a:rPr sz="1490" dirty="0">
                <a:latin typeface="Arial MT"/>
                <a:cs typeface="Arial MT"/>
              </a:rPr>
              <a:t>facility's</a:t>
            </a:r>
            <a:r>
              <a:rPr sz="1490" spc="21" dirty="0">
                <a:latin typeface="Arial MT"/>
                <a:cs typeface="Arial MT"/>
              </a:rPr>
              <a:t> </a:t>
            </a:r>
            <a:r>
              <a:rPr sz="1490" spc="-43" dirty="0">
                <a:latin typeface="Arial MT"/>
                <a:cs typeface="Arial MT"/>
              </a:rPr>
              <a:t>energy</a:t>
            </a:r>
            <a:r>
              <a:rPr sz="1490" spc="-5" dirty="0">
                <a:latin typeface="Arial MT"/>
                <a:cs typeface="Arial MT"/>
              </a:rPr>
              <a:t> </a:t>
            </a:r>
            <a:r>
              <a:rPr sz="1490" spc="-11" dirty="0">
                <a:latin typeface="Arial MT"/>
                <a:cs typeface="Arial MT"/>
              </a:rPr>
              <a:t>consumption)</a:t>
            </a:r>
            <a:endParaRPr sz="1490" dirty="0">
              <a:latin typeface="Arial MT"/>
              <a:cs typeface="Arial MT"/>
            </a:endParaRPr>
          </a:p>
          <a:p>
            <a:pPr marL="17573">
              <a:lnSpc>
                <a:spcPts val="1575"/>
              </a:lnSpc>
              <a:tabLst>
                <a:tab pos="2163537" algn="l"/>
              </a:tabLst>
            </a:pPr>
            <a:r>
              <a:rPr sz="1490" dirty="0">
                <a:latin typeface="Arial MT"/>
                <a:cs typeface="Arial MT"/>
              </a:rPr>
              <a:t>Location:</a:t>
            </a:r>
            <a:r>
              <a:rPr sz="1490" spc="213" dirty="0">
                <a:latin typeface="Arial MT"/>
                <a:cs typeface="Arial MT"/>
              </a:rPr>
              <a:t> </a:t>
            </a:r>
            <a:r>
              <a:rPr sz="1490" spc="-11" dirty="0">
                <a:latin typeface="Arial MT"/>
                <a:cs typeface="Arial MT"/>
              </a:rPr>
              <a:t>MM3P+FVC,</a:t>
            </a:r>
            <a:r>
              <a:rPr lang="en-US" sz="1490" spc="-11" dirty="0">
                <a:latin typeface="Arial MT"/>
                <a:cs typeface="Arial MT"/>
              </a:rPr>
              <a:t> </a:t>
            </a:r>
            <a:r>
              <a:rPr lang="en-US" sz="1490" spc="-37" dirty="0">
                <a:latin typeface="Arial MT"/>
                <a:cs typeface="Arial MT"/>
              </a:rPr>
              <a:t>Riyadh.</a:t>
            </a:r>
            <a:endParaRPr sz="1490" dirty="0">
              <a:latin typeface="Arial MT"/>
              <a:cs typeface="Arial MT"/>
            </a:endParaRPr>
          </a:p>
        </p:txBody>
      </p:sp>
      <p:sp>
        <p:nvSpPr>
          <p:cNvPr id="17" name="object 9">
            <a:extLst>
              <a:ext uri="{FF2B5EF4-FFF2-40B4-BE49-F238E27FC236}">
                <a16:creationId xmlns:a16="http://schemas.microsoft.com/office/drawing/2014/main" id="{CCE158C8-6BEE-4531-8171-D07ECA4FE7C2}"/>
              </a:ext>
            </a:extLst>
          </p:cNvPr>
          <p:cNvSpPr txBox="1"/>
          <p:nvPr/>
        </p:nvSpPr>
        <p:spPr>
          <a:xfrm>
            <a:off x="3718061" y="4202612"/>
            <a:ext cx="10286078" cy="1290545"/>
          </a:xfrm>
          <a:prstGeom prst="rect">
            <a:avLst/>
          </a:prstGeom>
        </p:spPr>
        <p:txBody>
          <a:bodyPr vert="horz" wrap="square" lIns="0" tIns="129095" rIns="0" bIns="0" rtlCol="0">
            <a:spAutoFit/>
          </a:bodyPr>
          <a:lstStyle/>
          <a:p>
            <a:pPr marL="13518" marR="2198683" indent="5407">
              <a:lnSpc>
                <a:spcPct val="77000"/>
              </a:lnSpc>
              <a:spcBef>
                <a:spcPts val="1017"/>
              </a:spcBef>
            </a:pPr>
            <a:r>
              <a:rPr sz="3300" spc="-234" dirty="0">
                <a:solidFill>
                  <a:srgbClr val="0066AA"/>
                </a:solidFill>
                <a:latin typeface="Arial MT"/>
                <a:cs typeface="Arial MT"/>
              </a:rPr>
              <a:t>SAUDI</a:t>
            </a:r>
            <a:r>
              <a:rPr sz="3300" dirty="0">
                <a:solidFill>
                  <a:srgbClr val="0066AA"/>
                </a:solidFill>
                <a:latin typeface="Arial MT"/>
                <a:cs typeface="Arial MT"/>
              </a:rPr>
              <a:t> </a:t>
            </a:r>
            <a:r>
              <a:rPr sz="3300" spc="-293" dirty="0">
                <a:solidFill>
                  <a:srgbClr val="1F7EB8"/>
                </a:solidFill>
                <a:latin typeface="Arial MT"/>
                <a:cs typeface="Arial MT"/>
              </a:rPr>
              <a:t>ELECTRICITY </a:t>
            </a:r>
            <a:r>
              <a:rPr sz="3193" spc="-181" dirty="0">
                <a:solidFill>
                  <a:srgbClr val="2877BF"/>
                </a:solidFill>
                <a:latin typeface="Arial MT"/>
                <a:cs typeface="Arial MT"/>
              </a:rPr>
              <a:t>COMPANY</a:t>
            </a:r>
            <a:r>
              <a:rPr sz="3193" spc="-5" dirty="0">
                <a:solidFill>
                  <a:srgbClr val="2877BF"/>
                </a:solidFill>
                <a:latin typeface="Arial MT"/>
                <a:cs typeface="Arial MT"/>
              </a:rPr>
              <a:t> </a:t>
            </a:r>
            <a:r>
              <a:rPr sz="3193" spc="-298" dirty="0">
                <a:solidFill>
                  <a:srgbClr val="0A74B5"/>
                </a:solidFill>
                <a:latin typeface="Arial MT"/>
                <a:cs typeface="Arial MT"/>
              </a:rPr>
              <a:t>(SEC)</a:t>
            </a:r>
            <a:r>
              <a:rPr lang="en-US" sz="3193" spc="-298" dirty="0">
                <a:solidFill>
                  <a:srgbClr val="0A74B5"/>
                </a:solidFill>
                <a:latin typeface="Arial MT"/>
                <a:cs typeface="Arial MT"/>
              </a:rPr>
              <a:t>, </a:t>
            </a:r>
            <a:r>
              <a:rPr sz="3406" spc="-362" dirty="0">
                <a:solidFill>
                  <a:srgbClr val="336BB1"/>
                </a:solidFill>
                <a:latin typeface="Arial MT"/>
                <a:cs typeface="Arial MT"/>
              </a:rPr>
              <a:t>RIYADH</a:t>
            </a:r>
            <a:endParaRPr sz="3406" dirty="0">
              <a:latin typeface="Arial MT"/>
              <a:cs typeface="Arial MT"/>
            </a:endParaRPr>
          </a:p>
          <a:p>
            <a:pPr marL="20953">
              <a:lnSpc>
                <a:spcPts val="1767"/>
              </a:lnSpc>
              <a:spcBef>
                <a:spcPts val="841"/>
              </a:spcBef>
            </a:pPr>
            <a:r>
              <a:rPr sz="1543" spc="-59" dirty="0">
                <a:latin typeface="Arial MT"/>
                <a:cs typeface="Arial MT"/>
              </a:rPr>
              <a:t>Client:</a:t>
            </a:r>
            <a:r>
              <a:rPr sz="1543" spc="-64" dirty="0">
                <a:latin typeface="Arial MT"/>
                <a:cs typeface="Arial MT"/>
              </a:rPr>
              <a:t> </a:t>
            </a:r>
            <a:r>
              <a:rPr sz="1543" spc="-121" dirty="0">
                <a:latin typeface="Arial MT"/>
                <a:cs typeface="Arial MT"/>
              </a:rPr>
              <a:t>ITEA</a:t>
            </a:r>
            <a:r>
              <a:rPr sz="1543" spc="16" dirty="0">
                <a:latin typeface="Arial MT"/>
                <a:cs typeface="Arial MT"/>
              </a:rPr>
              <a:t> </a:t>
            </a:r>
            <a:r>
              <a:rPr sz="1543" spc="-37" dirty="0">
                <a:latin typeface="Arial MT"/>
                <a:cs typeface="Arial MT"/>
              </a:rPr>
              <a:t>International</a:t>
            </a:r>
            <a:r>
              <a:rPr sz="1543" spc="-5" dirty="0">
                <a:latin typeface="Arial MT"/>
                <a:cs typeface="Arial MT"/>
              </a:rPr>
              <a:t> </a:t>
            </a:r>
            <a:r>
              <a:rPr sz="1543" spc="-21" dirty="0">
                <a:latin typeface="Arial MT"/>
                <a:cs typeface="Arial MT"/>
              </a:rPr>
              <a:t>Ltd.</a:t>
            </a:r>
            <a:endParaRPr sz="1543" dirty="0">
              <a:latin typeface="Arial MT"/>
              <a:cs typeface="Arial MT"/>
            </a:endParaRPr>
          </a:p>
          <a:p>
            <a:pPr marL="14870" marR="5407" indent="676">
              <a:lnSpc>
                <a:spcPts val="1639"/>
              </a:lnSpc>
              <a:spcBef>
                <a:spcPts val="149"/>
              </a:spcBef>
            </a:pPr>
            <a:r>
              <a:rPr lang="en-US" sz="1543" spc="-32" dirty="0">
                <a:latin typeface="Arial MT"/>
                <a:cs typeface="Arial MT"/>
              </a:rPr>
              <a:t>Scope of Work: </a:t>
            </a:r>
            <a:r>
              <a:rPr sz="1543" spc="-32" dirty="0">
                <a:latin typeface="Arial MT"/>
                <a:cs typeface="Arial MT"/>
              </a:rPr>
              <a:t>Unified</a:t>
            </a:r>
            <a:r>
              <a:rPr sz="1543" spc="-64" dirty="0">
                <a:latin typeface="Arial MT"/>
                <a:cs typeface="Arial MT"/>
              </a:rPr>
              <a:t> </a:t>
            </a:r>
            <a:r>
              <a:rPr sz="1543" spc="-43" dirty="0">
                <a:latin typeface="Arial MT"/>
                <a:cs typeface="Arial MT"/>
              </a:rPr>
              <a:t>Contract</a:t>
            </a:r>
            <a:r>
              <a:rPr sz="1543" spc="32" dirty="0">
                <a:latin typeface="Arial MT"/>
                <a:cs typeface="Arial MT"/>
              </a:rPr>
              <a:t> </a:t>
            </a:r>
            <a:r>
              <a:rPr sz="1543" spc="-32" dirty="0">
                <a:latin typeface="Arial MT"/>
                <a:cs typeface="Arial MT"/>
              </a:rPr>
              <a:t>Distribution</a:t>
            </a:r>
            <a:r>
              <a:rPr sz="1543" spc="69" dirty="0">
                <a:latin typeface="Arial MT"/>
                <a:cs typeface="Arial MT"/>
              </a:rPr>
              <a:t> </a:t>
            </a:r>
            <a:r>
              <a:rPr sz="1543" spc="-32" dirty="0">
                <a:latin typeface="Arial MT"/>
                <a:cs typeface="Arial MT"/>
              </a:rPr>
              <a:t>Network</a:t>
            </a:r>
            <a:r>
              <a:rPr sz="1543" spc="59" dirty="0">
                <a:latin typeface="Arial MT"/>
                <a:cs typeface="Arial MT"/>
              </a:rPr>
              <a:t> </a:t>
            </a:r>
            <a:r>
              <a:rPr sz="1543" spc="-32" dirty="0">
                <a:latin typeface="Arial MT"/>
                <a:cs typeface="Arial MT"/>
              </a:rPr>
              <a:t>up</a:t>
            </a:r>
            <a:r>
              <a:rPr sz="1543" spc="-75" dirty="0">
                <a:latin typeface="Arial MT"/>
                <a:cs typeface="Arial MT"/>
              </a:rPr>
              <a:t> </a:t>
            </a:r>
            <a:r>
              <a:rPr sz="1543" dirty="0">
                <a:latin typeface="Arial MT"/>
                <a:cs typeface="Arial MT"/>
              </a:rPr>
              <a:t>to</a:t>
            </a:r>
            <a:r>
              <a:rPr sz="1543" spc="-27" dirty="0">
                <a:latin typeface="Arial MT"/>
                <a:cs typeface="Arial MT"/>
              </a:rPr>
              <a:t> </a:t>
            </a:r>
            <a:r>
              <a:rPr sz="1543" dirty="0">
                <a:latin typeface="Arial MT"/>
                <a:cs typeface="Arial MT"/>
              </a:rPr>
              <a:t>36</a:t>
            </a:r>
            <a:r>
              <a:rPr sz="1543" spc="-21" dirty="0">
                <a:latin typeface="Arial MT"/>
                <a:cs typeface="Arial MT"/>
              </a:rPr>
              <a:t> </a:t>
            </a:r>
            <a:r>
              <a:rPr sz="1543" spc="-112" dirty="0">
                <a:latin typeface="Arial MT"/>
                <a:cs typeface="Arial MT"/>
              </a:rPr>
              <a:t>KVA</a:t>
            </a:r>
            <a:r>
              <a:rPr sz="1543" spc="80" dirty="0">
                <a:latin typeface="Arial MT"/>
                <a:cs typeface="Arial MT"/>
              </a:rPr>
              <a:t> </a:t>
            </a:r>
            <a:r>
              <a:rPr sz="1543" spc="-165" dirty="0">
                <a:latin typeface="Arial MT"/>
                <a:cs typeface="Arial MT"/>
              </a:rPr>
              <a:t>MV,</a:t>
            </a:r>
            <a:r>
              <a:rPr sz="1543" spc="-5" dirty="0">
                <a:latin typeface="Arial MT"/>
                <a:cs typeface="Arial MT"/>
              </a:rPr>
              <a:t> </a:t>
            </a:r>
            <a:r>
              <a:rPr sz="1543" spc="-21" dirty="0">
                <a:latin typeface="Arial MT"/>
                <a:cs typeface="Arial MT"/>
              </a:rPr>
              <a:t>HV</a:t>
            </a:r>
            <a:r>
              <a:rPr sz="1543" spc="-5" dirty="0">
                <a:latin typeface="Arial MT"/>
                <a:cs typeface="Arial MT"/>
              </a:rPr>
              <a:t> </a:t>
            </a:r>
            <a:r>
              <a:rPr sz="1543" spc="-32" dirty="0">
                <a:latin typeface="Arial MT"/>
                <a:cs typeface="Arial MT"/>
              </a:rPr>
              <a:t>Construc- tion,</a:t>
            </a:r>
            <a:r>
              <a:rPr sz="1543" spc="-75" dirty="0">
                <a:latin typeface="Arial MT"/>
                <a:cs typeface="Arial MT"/>
              </a:rPr>
              <a:t> </a:t>
            </a:r>
            <a:r>
              <a:rPr sz="1543" spc="-59" dirty="0">
                <a:latin typeface="Arial MT"/>
                <a:cs typeface="Arial MT"/>
              </a:rPr>
              <a:t>Maintenance</a:t>
            </a:r>
            <a:r>
              <a:rPr sz="1543" spc="-11" dirty="0">
                <a:latin typeface="Arial MT"/>
                <a:cs typeface="Arial MT"/>
              </a:rPr>
              <a:t> </a:t>
            </a:r>
            <a:r>
              <a:rPr sz="1543" spc="-121" dirty="0">
                <a:latin typeface="Arial MT"/>
                <a:cs typeface="Arial MT"/>
              </a:rPr>
              <a:t>&amp;</a:t>
            </a:r>
            <a:r>
              <a:rPr sz="1543" spc="-53" dirty="0">
                <a:latin typeface="Arial MT"/>
                <a:cs typeface="Arial MT"/>
              </a:rPr>
              <a:t> </a:t>
            </a:r>
            <a:r>
              <a:rPr sz="1543" spc="-43" dirty="0">
                <a:latin typeface="Arial MT"/>
                <a:cs typeface="Arial MT"/>
              </a:rPr>
              <a:t>Civil</a:t>
            </a:r>
            <a:r>
              <a:rPr sz="1543" spc="-32" dirty="0">
                <a:latin typeface="Arial MT"/>
                <a:cs typeface="Arial MT"/>
              </a:rPr>
              <a:t> </a:t>
            </a:r>
            <a:r>
              <a:rPr sz="1543" spc="-11" dirty="0">
                <a:latin typeface="Arial MT"/>
                <a:cs typeface="Arial MT"/>
              </a:rPr>
              <a:t>Works</a:t>
            </a:r>
            <a:endParaRPr sz="1543" dirty="0">
              <a:latin typeface="Arial MT"/>
              <a:cs typeface="Arial MT"/>
            </a:endParaRPr>
          </a:p>
          <a:p>
            <a:pPr marL="22980">
              <a:lnSpc>
                <a:spcPts val="1586"/>
              </a:lnSpc>
            </a:pPr>
            <a:r>
              <a:rPr sz="1543" spc="-43" dirty="0">
                <a:latin typeface="Arial MT"/>
                <a:cs typeface="Arial MT"/>
              </a:rPr>
              <a:t>Location: </a:t>
            </a:r>
            <a:r>
              <a:rPr sz="1543" spc="-101" dirty="0">
                <a:latin typeface="Arial MT"/>
                <a:cs typeface="Arial MT"/>
              </a:rPr>
              <a:t>Riyadh</a:t>
            </a:r>
            <a:r>
              <a:rPr sz="1543" spc="-5" dirty="0">
                <a:latin typeface="Arial MT"/>
                <a:cs typeface="Arial MT"/>
              </a:rPr>
              <a:t> </a:t>
            </a:r>
            <a:r>
              <a:rPr sz="1543" spc="-21" dirty="0">
                <a:latin typeface="Arial MT"/>
                <a:cs typeface="Arial MT"/>
              </a:rPr>
              <a:t>City</a:t>
            </a:r>
            <a:r>
              <a:rPr lang="en-US" sz="1543" spc="-21" dirty="0">
                <a:latin typeface="Arial MT"/>
                <a:cs typeface="Arial MT"/>
              </a:rPr>
              <a:t>.</a:t>
            </a:r>
            <a:endParaRPr sz="1543" dirty="0">
              <a:latin typeface="Arial MT"/>
              <a:cs typeface="Arial MT"/>
            </a:endParaRPr>
          </a:p>
        </p:txBody>
      </p:sp>
      <p:sp>
        <p:nvSpPr>
          <p:cNvPr id="18" name="object 12">
            <a:extLst>
              <a:ext uri="{FF2B5EF4-FFF2-40B4-BE49-F238E27FC236}">
                <a16:creationId xmlns:a16="http://schemas.microsoft.com/office/drawing/2014/main" id="{4BD88562-78EA-4BE1-A78E-B668D5A6D8DD}"/>
              </a:ext>
            </a:extLst>
          </p:cNvPr>
          <p:cNvSpPr txBox="1">
            <a:spLocks/>
          </p:cNvSpPr>
          <p:nvPr/>
        </p:nvSpPr>
        <p:spPr>
          <a:xfrm>
            <a:off x="3668500" y="5614637"/>
            <a:ext cx="8917199" cy="449667"/>
          </a:xfrm>
          <a:prstGeom prst="rect">
            <a:avLst/>
          </a:prstGeom>
        </p:spPr>
        <p:txBody>
          <a:bodyPr vert="horz" wrap="square" lIns="0" tIns="13518" rIns="0" bIns="0" rtlCol="0">
            <a:spAutoFit/>
          </a:bodyPr>
          <a:lstStyle>
            <a:lvl1pPr>
              <a:defRPr sz="3050" b="1" i="0">
                <a:solidFill>
                  <a:schemeClr val="bg1"/>
                </a:solidFill>
                <a:latin typeface="Arial"/>
                <a:ea typeface="+mj-ea"/>
                <a:cs typeface="Arial"/>
              </a:defRPr>
            </a:lvl1pPr>
          </a:lstStyle>
          <a:p>
            <a:pPr marL="18249">
              <a:lnSpc>
                <a:spcPts val="3401"/>
              </a:lnSpc>
              <a:spcBef>
                <a:spcPts val="106"/>
              </a:spcBef>
            </a:pPr>
            <a:r>
              <a:rPr lang="en-US" sz="3246" spc="-341" dirty="0">
                <a:solidFill>
                  <a:srgbClr val="1174AC"/>
                </a:solidFill>
                <a:latin typeface="Arial MT"/>
                <a:cs typeface="Arial MT"/>
              </a:rPr>
              <a:t>DELTA CJSC, </a:t>
            </a:r>
            <a:r>
              <a:rPr lang="en-US" sz="3353" spc="-293" dirty="0">
                <a:solidFill>
                  <a:srgbClr val="1375AF"/>
                </a:solidFill>
                <a:latin typeface="Arial MT"/>
                <a:cs typeface="Arial MT"/>
              </a:rPr>
              <a:t>RIYADH</a:t>
            </a:r>
            <a:endParaRPr lang="en-US" sz="3353" dirty="0">
              <a:latin typeface="Arial MT"/>
              <a:cs typeface="Arial MT"/>
            </a:endParaRPr>
          </a:p>
        </p:txBody>
      </p:sp>
      <p:sp>
        <p:nvSpPr>
          <p:cNvPr id="19" name="object 14">
            <a:extLst>
              <a:ext uri="{FF2B5EF4-FFF2-40B4-BE49-F238E27FC236}">
                <a16:creationId xmlns:a16="http://schemas.microsoft.com/office/drawing/2014/main" id="{A6218D0C-9FFC-4202-9F2E-0FCA1950A0FB}"/>
              </a:ext>
            </a:extLst>
          </p:cNvPr>
          <p:cNvSpPr txBox="1"/>
          <p:nvPr/>
        </p:nvSpPr>
        <p:spPr>
          <a:xfrm>
            <a:off x="3668500" y="6145466"/>
            <a:ext cx="10112026" cy="861446"/>
          </a:xfrm>
          <a:prstGeom prst="rect">
            <a:avLst/>
          </a:prstGeom>
        </p:spPr>
        <p:txBody>
          <a:bodyPr vert="horz" wrap="square" lIns="0" tIns="13518" rIns="0" bIns="0" rtlCol="0">
            <a:spAutoFit/>
          </a:bodyPr>
          <a:lstStyle/>
          <a:p>
            <a:pPr marL="16221" algn="just">
              <a:lnSpc>
                <a:spcPts val="1682"/>
              </a:lnSpc>
              <a:spcBef>
                <a:spcPts val="106"/>
              </a:spcBef>
            </a:pPr>
            <a:r>
              <a:rPr sz="1437" dirty="0">
                <a:latin typeface="Arial MT"/>
                <a:cs typeface="Arial MT"/>
              </a:rPr>
              <a:t>Client:</a:t>
            </a:r>
            <a:r>
              <a:rPr sz="1437" spc="-101" dirty="0">
                <a:latin typeface="Arial MT"/>
                <a:cs typeface="Arial MT"/>
              </a:rPr>
              <a:t> </a:t>
            </a:r>
            <a:r>
              <a:rPr lang="en-US" sz="1437" spc="-101" dirty="0">
                <a:latin typeface="Arial MT"/>
                <a:cs typeface="Arial MT"/>
              </a:rPr>
              <a:t>D</a:t>
            </a:r>
            <a:r>
              <a:rPr sz="1437" dirty="0">
                <a:latin typeface="Arial MT"/>
                <a:cs typeface="Arial MT"/>
              </a:rPr>
              <a:t>elta</a:t>
            </a:r>
            <a:r>
              <a:rPr sz="1437" spc="-5" dirty="0">
                <a:latin typeface="Arial MT"/>
                <a:cs typeface="Arial MT"/>
              </a:rPr>
              <a:t> </a:t>
            </a:r>
            <a:r>
              <a:rPr lang="en-US" sz="1437" spc="-11" dirty="0">
                <a:latin typeface="Arial MT"/>
                <a:cs typeface="Arial MT"/>
              </a:rPr>
              <a:t>Closed Joint Stock Company. </a:t>
            </a:r>
            <a:endParaRPr sz="1437" dirty="0">
              <a:latin typeface="Arial MT"/>
              <a:cs typeface="Arial MT"/>
            </a:endParaRPr>
          </a:p>
          <a:p>
            <a:pPr marL="13518" marR="5407" indent="4055" algn="just">
              <a:lnSpc>
                <a:spcPct val="96300"/>
              </a:lnSpc>
              <a:spcBef>
                <a:spcPts val="16"/>
              </a:spcBef>
            </a:pPr>
            <a:r>
              <a:rPr sz="1437" spc="-16" dirty="0">
                <a:latin typeface="Arial MT"/>
                <a:cs typeface="Arial MT"/>
              </a:rPr>
              <a:t>Project</a:t>
            </a:r>
            <a:r>
              <a:rPr sz="1437" spc="160" dirty="0">
                <a:latin typeface="Arial MT"/>
                <a:cs typeface="Arial MT"/>
              </a:rPr>
              <a:t> </a:t>
            </a:r>
            <a:r>
              <a:rPr sz="1437" spc="-21" dirty="0">
                <a:latin typeface="Arial MT"/>
                <a:cs typeface="Arial MT"/>
              </a:rPr>
              <a:t>Name:</a:t>
            </a:r>
            <a:r>
              <a:rPr sz="1437" spc="21" dirty="0">
                <a:latin typeface="Arial MT"/>
                <a:cs typeface="Arial MT"/>
              </a:rPr>
              <a:t> </a:t>
            </a:r>
            <a:r>
              <a:rPr sz="1437" spc="-21" dirty="0">
                <a:latin typeface="Arial MT"/>
                <a:cs typeface="Arial MT"/>
              </a:rPr>
              <a:t>Saudi</a:t>
            </a:r>
            <a:r>
              <a:rPr sz="1437" spc="59" dirty="0">
                <a:latin typeface="Arial MT"/>
                <a:cs typeface="Arial MT"/>
              </a:rPr>
              <a:t> </a:t>
            </a:r>
            <a:r>
              <a:rPr sz="1437" spc="5" dirty="0">
                <a:latin typeface="Arial MT"/>
                <a:cs typeface="Arial MT"/>
              </a:rPr>
              <a:t>Electricity</a:t>
            </a:r>
            <a:r>
              <a:rPr sz="1437" spc="121" dirty="0">
                <a:latin typeface="Arial MT"/>
                <a:cs typeface="Arial MT"/>
              </a:rPr>
              <a:t> </a:t>
            </a:r>
            <a:r>
              <a:rPr sz="1437" spc="-21" dirty="0">
                <a:latin typeface="Arial MT"/>
                <a:cs typeface="Arial MT"/>
              </a:rPr>
              <a:t>Company</a:t>
            </a:r>
            <a:r>
              <a:rPr sz="1437" spc="69" dirty="0">
                <a:latin typeface="Arial MT"/>
                <a:cs typeface="Arial MT"/>
              </a:rPr>
              <a:t> </a:t>
            </a:r>
            <a:r>
              <a:rPr sz="1437" spc="-85" dirty="0">
                <a:latin typeface="Arial MT"/>
                <a:cs typeface="Arial MT"/>
              </a:rPr>
              <a:t>(SEC)</a:t>
            </a:r>
            <a:r>
              <a:rPr sz="1437" spc="90" dirty="0">
                <a:latin typeface="Arial MT"/>
                <a:cs typeface="Arial MT"/>
              </a:rPr>
              <a:t> </a:t>
            </a:r>
            <a:r>
              <a:rPr sz="1437" dirty="0">
                <a:latin typeface="Arial MT"/>
                <a:cs typeface="Arial MT"/>
              </a:rPr>
              <a:t>Unified</a:t>
            </a:r>
            <a:r>
              <a:rPr sz="1437" spc="80" dirty="0">
                <a:latin typeface="Arial MT"/>
                <a:cs typeface="Arial MT"/>
              </a:rPr>
              <a:t> </a:t>
            </a:r>
            <a:r>
              <a:rPr sz="1437" spc="-5" dirty="0">
                <a:latin typeface="Arial MT"/>
                <a:cs typeface="Arial MT"/>
              </a:rPr>
              <a:t>Contrac</a:t>
            </a:r>
            <a:r>
              <a:rPr sz="1437" dirty="0">
                <a:latin typeface="Arial MT"/>
                <a:cs typeface="Arial MT"/>
              </a:rPr>
              <a:t>t</a:t>
            </a:r>
            <a:r>
              <a:rPr sz="1437" spc="90" dirty="0">
                <a:latin typeface="Arial MT"/>
                <a:cs typeface="Arial MT"/>
              </a:rPr>
              <a:t> </a:t>
            </a:r>
            <a:r>
              <a:rPr sz="1437" spc="5" dirty="0">
                <a:latin typeface="Arial MT"/>
                <a:cs typeface="Arial MT"/>
              </a:rPr>
              <a:t>Distri-</a:t>
            </a:r>
            <a:r>
              <a:rPr sz="1437" dirty="0">
                <a:latin typeface="Arial MT"/>
                <a:cs typeface="Arial MT"/>
              </a:rPr>
              <a:t> </a:t>
            </a:r>
            <a:r>
              <a:rPr sz="1437" spc="11" dirty="0">
                <a:latin typeface="Arial MT"/>
                <a:cs typeface="Arial MT"/>
              </a:rPr>
              <a:t>bution</a:t>
            </a:r>
            <a:r>
              <a:rPr sz="1437" spc="48" dirty="0">
                <a:latin typeface="Arial MT"/>
                <a:cs typeface="Arial MT"/>
              </a:rPr>
              <a:t> </a:t>
            </a:r>
            <a:r>
              <a:rPr sz="1437" spc="5" dirty="0">
                <a:latin typeface="Arial MT"/>
                <a:cs typeface="Arial MT"/>
              </a:rPr>
              <a:t>Network</a:t>
            </a:r>
            <a:r>
              <a:rPr sz="1437" spc="43" dirty="0">
                <a:latin typeface="Arial MT"/>
                <a:cs typeface="Arial MT"/>
              </a:rPr>
              <a:t> </a:t>
            </a:r>
            <a:r>
              <a:rPr sz="1437" spc="-5" dirty="0">
                <a:latin typeface="Arial MT"/>
                <a:cs typeface="Arial MT"/>
              </a:rPr>
              <a:t>u</a:t>
            </a:r>
            <a:r>
              <a:rPr sz="1437" dirty="0">
                <a:latin typeface="Arial MT"/>
                <a:cs typeface="Arial MT"/>
              </a:rPr>
              <a:t>p</a:t>
            </a:r>
            <a:r>
              <a:rPr sz="1437" spc="-43" dirty="0">
                <a:latin typeface="Arial MT"/>
                <a:cs typeface="Arial MT"/>
              </a:rPr>
              <a:t> </a:t>
            </a:r>
            <a:r>
              <a:rPr sz="1437" spc="43" dirty="0">
                <a:latin typeface="Arial MT"/>
                <a:cs typeface="Arial MT"/>
              </a:rPr>
              <a:t>to</a:t>
            </a:r>
            <a:r>
              <a:rPr sz="1437" spc="5" dirty="0">
                <a:latin typeface="Arial MT"/>
                <a:cs typeface="Arial MT"/>
              </a:rPr>
              <a:t> </a:t>
            </a:r>
            <a:r>
              <a:rPr sz="1437" spc="-11" dirty="0">
                <a:latin typeface="Arial MT"/>
                <a:cs typeface="Arial MT"/>
              </a:rPr>
              <a:t>36</a:t>
            </a:r>
            <a:r>
              <a:rPr sz="1437" spc="16" dirty="0">
                <a:latin typeface="Arial MT"/>
                <a:cs typeface="Arial MT"/>
              </a:rPr>
              <a:t> </a:t>
            </a:r>
            <a:r>
              <a:rPr sz="1437" spc="-112" dirty="0">
                <a:latin typeface="Arial MT"/>
                <a:cs typeface="Arial MT"/>
              </a:rPr>
              <a:t>KVA</a:t>
            </a:r>
            <a:r>
              <a:rPr sz="1437" spc="80" dirty="0">
                <a:latin typeface="Arial MT"/>
                <a:cs typeface="Arial MT"/>
              </a:rPr>
              <a:t> </a:t>
            </a:r>
            <a:r>
              <a:rPr sz="1437" spc="-101" dirty="0">
                <a:latin typeface="Arial MT"/>
                <a:cs typeface="Arial MT"/>
              </a:rPr>
              <a:t>MV,</a:t>
            </a:r>
            <a:r>
              <a:rPr sz="1437" spc="27" dirty="0">
                <a:latin typeface="Arial MT"/>
                <a:cs typeface="Arial MT"/>
              </a:rPr>
              <a:t> </a:t>
            </a:r>
            <a:r>
              <a:rPr sz="1437" spc="-85" dirty="0">
                <a:latin typeface="Arial MT"/>
                <a:cs typeface="Arial MT"/>
              </a:rPr>
              <a:t>HV</a:t>
            </a:r>
            <a:r>
              <a:rPr sz="1437" spc="53" dirty="0">
                <a:latin typeface="Arial MT"/>
                <a:cs typeface="Arial MT"/>
              </a:rPr>
              <a:t> </a:t>
            </a:r>
            <a:r>
              <a:rPr sz="1437" dirty="0">
                <a:latin typeface="Arial MT"/>
                <a:cs typeface="Arial MT"/>
              </a:rPr>
              <a:t>Construction,</a:t>
            </a:r>
            <a:r>
              <a:rPr sz="1437" spc="43" dirty="0">
                <a:latin typeface="Arial MT"/>
                <a:cs typeface="Arial MT"/>
              </a:rPr>
              <a:t> </a:t>
            </a:r>
            <a:r>
              <a:rPr sz="1437" spc="-5" dirty="0">
                <a:latin typeface="Arial MT"/>
                <a:cs typeface="Arial MT"/>
              </a:rPr>
              <a:t>Maintenanc</a:t>
            </a:r>
            <a:r>
              <a:rPr sz="1437" dirty="0">
                <a:latin typeface="Arial MT"/>
                <a:cs typeface="Arial MT"/>
              </a:rPr>
              <a:t>e</a:t>
            </a:r>
            <a:r>
              <a:rPr sz="1437" spc="128" dirty="0">
                <a:latin typeface="Arial MT"/>
                <a:cs typeface="Arial MT"/>
              </a:rPr>
              <a:t> </a:t>
            </a:r>
            <a:r>
              <a:rPr sz="1437" spc="-96" dirty="0">
                <a:latin typeface="Arial MT"/>
                <a:cs typeface="Arial MT"/>
              </a:rPr>
              <a:t>&amp;</a:t>
            </a:r>
            <a:r>
              <a:rPr sz="1437" spc="-21" dirty="0">
                <a:latin typeface="Arial MT"/>
                <a:cs typeface="Arial MT"/>
              </a:rPr>
              <a:t> </a:t>
            </a:r>
            <a:r>
              <a:rPr sz="1437" spc="-5" dirty="0">
                <a:latin typeface="Arial MT"/>
                <a:cs typeface="Arial MT"/>
              </a:rPr>
              <a:t>Civil </a:t>
            </a:r>
            <a:r>
              <a:rPr sz="1437" spc="-37" dirty="0">
                <a:latin typeface="Arial MT"/>
                <a:cs typeface="Arial MT"/>
              </a:rPr>
              <a:t>Works</a:t>
            </a:r>
            <a:endParaRPr sz="1437" dirty="0">
              <a:latin typeface="Arial MT"/>
              <a:cs typeface="Arial MT"/>
            </a:endParaRPr>
          </a:p>
          <a:p>
            <a:pPr marL="18249" algn="just">
              <a:lnSpc>
                <a:spcPts val="1634"/>
              </a:lnSpc>
            </a:pPr>
            <a:r>
              <a:rPr sz="1437" dirty="0">
                <a:latin typeface="Arial MT"/>
                <a:cs typeface="Arial MT"/>
              </a:rPr>
              <a:t>Location: </a:t>
            </a:r>
            <a:r>
              <a:rPr sz="1437" spc="-27" dirty="0">
                <a:latin typeface="Arial MT"/>
                <a:cs typeface="Arial MT"/>
              </a:rPr>
              <a:t>Riyadh</a:t>
            </a:r>
            <a:r>
              <a:rPr sz="1437" spc="32" dirty="0">
                <a:latin typeface="Arial MT"/>
                <a:cs typeface="Arial MT"/>
              </a:rPr>
              <a:t> </a:t>
            </a:r>
            <a:r>
              <a:rPr sz="1437" spc="-21" dirty="0">
                <a:latin typeface="Arial MT"/>
                <a:cs typeface="Arial MT"/>
              </a:rPr>
              <a:t>City</a:t>
            </a:r>
            <a:endParaRPr sz="1437" dirty="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00" y="1667256"/>
            <a:ext cx="1613535" cy="454025"/>
          </a:xfrm>
          <a:custGeom>
            <a:avLst/>
            <a:gdLst/>
            <a:ahLst/>
            <a:cxnLst/>
            <a:rect l="l" t="t" r="r" b="b"/>
            <a:pathLst>
              <a:path w="1613534" h="454025">
                <a:moveTo>
                  <a:pt x="972057" y="0"/>
                </a:moveTo>
                <a:lnTo>
                  <a:pt x="0" y="381634"/>
                </a:lnTo>
                <a:lnTo>
                  <a:pt x="1613534" y="454025"/>
                </a:lnTo>
                <a:lnTo>
                  <a:pt x="972057" y="0"/>
                </a:lnTo>
                <a:close/>
              </a:path>
            </a:pathLst>
          </a:custGeom>
          <a:solidFill>
            <a:srgbClr val="0F1F3D"/>
          </a:solidFill>
        </p:spPr>
        <p:txBody>
          <a:bodyPr wrap="square" lIns="0" tIns="0" rIns="0" bIns="0" rtlCol="0"/>
          <a:lstStyle/>
          <a:p>
            <a:endParaRPr/>
          </a:p>
        </p:txBody>
      </p:sp>
      <p:sp>
        <p:nvSpPr>
          <p:cNvPr id="3" name="object 3"/>
          <p:cNvSpPr/>
          <p:nvPr/>
        </p:nvSpPr>
        <p:spPr>
          <a:xfrm>
            <a:off x="10492740" y="2314956"/>
            <a:ext cx="1981200" cy="670560"/>
          </a:xfrm>
          <a:custGeom>
            <a:avLst/>
            <a:gdLst/>
            <a:ahLst/>
            <a:cxnLst/>
            <a:rect l="l" t="t" r="r" b="b"/>
            <a:pathLst>
              <a:path w="1981200" h="670560">
                <a:moveTo>
                  <a:pt x="1217294" y="0"/>
                </a:moveTo>
                <a:lnTo>
                  <a:pt x="0" y="670051"/>
                </a:lnTo>
                <a:lnTo>
                  <a:pt x="1980818" y="454151"/>
                </a:lnTo>
                <a:lnTo>
                  <a:pt x="1217294" y="0"/>
                </a:lnTo>
                <a:close/>
              </a:path>
            </a:pathLst>
          </a:custGeom>
          <a:solidFill>
            <a:schemeClr val="accent1"/>
          </a:solidFill>
        </p:spPr>
        <p:txBody>
          <a:bodyPr wrap="square" lIns="0" tIns="0" rIns="0" bIns="0" rtlCol="0"/>
          <a:lstStyle/>
          <a:p>
            <a:endParaRPr/>
          </a:p>
        </p:txBody>
      </p:sp>
      <p:grpSp>
        <p:nvGrpSpPr>
          <p:cNvPr id="4" name="object 4"/>
          <p:cNvGrpSpPr/>
          <p:nvPr/>
        </p:nvGrpSpPr>
        <p:grpSpPr>
          <a:xfrm>
            <a:off x="0" y="0"/>
            <a:ext cx="15113635" cy="4333240"/>
            <a:chOff x="0" y="0"/>
            <a:chExt cx="15113635" cy="4333240"/>
          </a:xfrm>
          <a:solidFill>
            <a:schemeClr val="accent1"/>
          </a:solidFill>
        </p:grpSpPr>
        <p:sp>
          <p:nvSpPr>
            <p:cNvPr id="5" name="object 5"/>
            <p:cNvSpPr/>
            <p:nvPr/>
          </p:nvSpPr>
          <p:spPr>
            <a:xfrm>
              <a:off x="0" y="0"/>
              <a:ext cx="12633960" cy="2049780"/>
            </a:xfrm>
            <a:custGeom>
              <a:avLst/>
              <a:gdLst/>
              <a:ahLst/>
              <a:cxnLst/>
              <a:rect l="l" t="t" r="r" b="b"/>
              <a:pathLst>
                <a:path w="12633960" h="2049780">
                  <a:moveTo>
                    <a:pt x="12633706" y="0"/>
                  </a:moveTo>
                  <a:lnTo>
                    <a:pt x="0" y="0"/>
                  </a:lnTo>
                  <a:lnTo>
                    <a:pt x="0" y="2049272"/>
                  </a:lnTo>
                  <a:lnTo>
                    <a:pt x="7676896" y="2049272"/>
                  </a:lnTo>
                  <a:lnTo>
                    <a:pt x="12633706" y="0"/>
                  </a:lnTo>
                  <a:close/>
                </a:path>
              </a:pathLst>
            </a:custGeom>
            <a:grpFill/>
            <a:ln>
              <a:solidFill>
                <a:schemeClr val="bg2">
                  <a:lumMod val="50000"/>
                </a:schemeClr>
              </a:solidFill>
            </a:ln>
          </p:spPr>
          <p:txBody>
            <a:bodyPr wrap="square" lIns="0" tIns="0" rIns="0" bIns="0" rtlCol="0"/>
            <a:lstStyle/>
            <a:p>
              <a:endParaRPr/>
            </a:p>
          </p:txBody>
        </p:sp>
        <p:sp>
          <p:nvSpPr>
            <p:cNvPr id="6" name="object 6"/>
            <p:cNvSpPr/>
            <p:nvPr/>
          </p:nvSpPr>
          <p:spPr>
            <a:xfrm>
              <a:off x="8577071" y="0"/>
              <a:ext cx="6536690" cy="2985770"/>
            </a:xfrm>
            <a:custGeom>
              <a:avLst/>
              <a:gdLst/>
              <a:ahLst/>
              <a:cxnLst/>
              <a:rect l="l" t="t" r="r" b="b"/>
              <a:pathLst>
                <a:path w="6536690" h="2985770">
                  <a:moveTo>
                    <a:pt x="6536436" y="0"/>
                  </a:moveTo>
                  <a:lnTo>
                    <a:pt x="4088764" y="0"/>
                  </a:lnTo>
                  <a:lnTo>
                    <a:pt x="0" y="1677797"/>
                  </a:lnTo>
                  <a:lnTo>
                    <a:pt x="1916049" y="2985261"/>
                  </a:lnTo>
                  <a:lnTo>
                    <a:pt x="6536436" y="1076256"/>
                  </a:lnTo>
                  <a:lnTo>
                    <a:pt x="6536436" y="0"/>
                  </a:lnTo>
                  <a:close/>
                </a:path>
              </a:pathLst>
            </a:custGeom>
            <a:grpFill/>
            <a:ln>
              <a:solidFill>
                <a:schemeClr val="bg2">
                  <a:lumMod val="50000"/>
                </a:schemeClr>
              </a:solidFill>
            </a:ln>
          </p:spPr>
          <p:txBody>
            <a:bodyPr wrap="square" lIns="0" tIns="0" rIns="0" bIns="0" rtlCol="0"/>
            <a:lstStyle/>
            <a:p>
              <a:endParaRPr/>
            </a:p>
          </p:txBody>
        </p:sp>
        <p:sp>
          <p:nvSpPr>
            <p:cNvPr id="7" name="object 7"/>
            <p:cNvSpPr/>
            <p:nvPr/>
          </p:nvSpPr>
          <p:spPr>
            <a:xfrm>
              <a:off x="11809476" y="1070115"/>
              <a:ext cx="3304540" cy="3263265"/>
            </a:xfrm>
            <a:custGeom>
              <a:avLst/>
              <a:gdLst/>
              <a:ahLst/>
              <a:cxnLst/>
              <a:rect l="l" t="t" r="r" b="b"/>
              <a:pathLst>
                <a:path w="3304540" h="3263265">
                  <a:moveTo>
                    <a:pt x="3304032" y="0"/>
                  </a:moveTo>
                  <a:lnTo>
                    <a:pt x="0" y="1370444"/>
                  </a:lnTo>
                  <a:lnTo>
                    <a:pt x="3304032" y="3262811"/>
                  </a:lnTo>
                  <a:lnTo>
                    <a:pt x="3304032" y="0"/>
                  </a:lnTo>
                  <a:close/>
                </a:path>
              </a:pathLst>
            </a:custGeom>
            <a:grpFill/>
            <a:ln>
              <a:solidFill>
                <a:schemeClr val="bg2">
                  <a:lumMod val="50000"/>
                </a:schemeClr>
              </a:solidFill>
            </a:ln>
          </p:spPr>
          <p:txBody>
            <a:bodyPr wrap="square" lIns="0" tIns="0" rIns="0" bIns="0" rtlCol="0"/>
            <a:lstStyle/>
            <a:p>
              <a:endParaRPr/>
            </a:p>
          </p:txBody>
        </p:sp>
      </p:grpSp>
      <p:sp>
        <p:nvSpPr>
          <p:cNvPr id="8" name="object 8"/>
          <p:cNvSpPr/>
          <p:nvPr/>
        </p:nvSpPr>
        <p:spPr>
          <a:xfrm>
            <a:off x="5510784" y="8823960"/>
            <a:ext cx="1694814" cy="454025"/>
          </a:xfrm>
          <a:custGeom>
            <a:avLst/>
            <a:gdLst/>
            <a:ahLst/>
            <a:cxnLst/>
            <a:rect l="l" t="t" r="r" b="b"/>
            <a:pathLst>
              <a:path w="1694815" h="454025">
                <a:moveTo>
                  <a:pt x="0" y="0"/>
                </a:moveTo>
                <a:lnTo>
                  <a:pt x="673607" y="454025"/>
                </a:lnTo>
                <a:lnTo>
                  <a:pt x="1694561" y="72517"/>
                </a:lnTo>
                <a:lnTo>
                  <a:pt x="0" y="0"/>
                </a:lnTo>
                <a:close/>
              </a:path>
            </a:pathLst>
          </a:custGeom>
          <a:solidFill>
            <a:srgbClr val="0F1F3D"/>
          </a:solidFill>
        </p:spPr>
        <p:txBody>
          <a:bodyPr wrap="square" lIns="0" tIns="0" rIns="0" bIns="0" rtlCol="0"/>
          <a:lstStyle/>
          <a:p>
            <a:endParaRPr/>
          </a:p>
        </p:txBody>
      </p:sp>
      <p:sp>
        <p:nvSpPr>
          <p:cNvPr id="9" name="object 9"/>
          <p:cNvSpPr/>
          <p:nvPr/>
        </p:nvSpPr>
        <p:spPr>
          <a:xfrm>
            <a:off x="2104644" y="7961376"/>
            <a:ext cx="2081530" cy="668655"/>
          </a:xfrm>
          <a:custGeom>
            <a:avLst/>
            <a:gdLst/>
            <a:ahLst/>
            <a:cxnLst/>
            <a:rect l="l" t="t" r="r" b="b"/>
            <a:pathLst>
              <a:path w="2081529" h="668654">
                <a:moveTo>
                  <a:pt x="2081403" y="0"/>
                </a:moveTo>
                <a:lnTo>
                  <a:pt x="0" y="215391"/>
                </a:lnTo>
                <a:lnTo>
                  <a:pt x="802258" y="668527"/>
                </a:lnTo>
                <a:lnTo>
                  <a:pt x="2081403" y="0"/>
                </a:lnTo>
                <a:close/>
              </a:path>
            </a:pathLst>
          </a:custGeom>
          <a:solidFill>
            <a:schemeClr val="accent1"/>
          </a:solidFill>
        </p:spPr>
        <p:txBody>
          <a:bodyPr wrap="square" lIns="0" tIns="0" rIns="0" bIns="0" rtlCol="0"/>
          <a:lstStyle/>
          <a:p>
            <a:endParaRPr/>
          </a:p>
        </p:txBody>
      </p:sp>
      <p:grpSp>
        <p:nvGrpSpPr>
          <p:cNvPr id="10" name="object 10"/>
          <p:cNvGrpSpPr/>
          <p:nvPr/>
        </p:nvGrpSpPr>
        <p:grpSpPr>
          <a:xfrm>
            <a:off x="0" y="6978396"/>
            <a:ext cx="15113635" cy="3720465"/>
            <a:chOff x="0" y="6978396"/>
            <a:chExt cx="15113635" cy="3720465"/>
          </a:xfrm>
        </p:grpSpPr>
        <p:sp>
          <p:nvSpPr>
            <p:cNvPr id="11" name="object 11"/>
            <p:cNvSpPr/>
            <p:nvPr/>
          </p:nvSpPr>
          <p:spPr>
            <a:xfrm>
              <a:off x="2563367" y="8895588"/>
              <a:ext cx="12550140" cy="1802764"/>
            </a:xfrm>
            <a:custGeom>
              <a:avLst/>
              <a:gdLst/>
              <a:ahLst/>
              <a:cxnLst/>
              <a:rect l="l" t="t" r="r" b="b"/>
              <a:pathLst>
                <a:path w="12550140" h="1802765">
                  <a:moveTo>
                    <a:pt x="12550140" y="0"/>
                  </a:moveTo>
                  <a:lnTo>
                    <a:pt x="4582922" y="0"/>
                  </a:lnTo>
                  <a:lnTo>
                    <a:pt x="0" y="1802357"/>
                  </a:lnTo>
                  <a:lnTo>
                    <a:pt x="12550140" y="1802357"/>
                  </a:lnTo>
                  <a:lnTo>
                    <a:pt x="12550140" y="0"/>
                  </a:lnTo>
                  <a:close/>
                </a:path>
              </a:pathLst>
            </a:custGeom>
            <a:solidFill>
              <a:srgbClr val="203467"/>
            </a:solidFill>
          </p:spPr>
          <p:txBody>
            <a:bodyPr wrap="square" lIns="0" tIns="0" rIns="0" bIns="0" rtlCol="0"/>
            <a:lstStyle/>
            <a:p>
              <a:endParaRPr/>
            </a:p>
          </p:txBody>
        </p:sp>
        <p:sp>
          <p:nvSpPr>
            <p:cNvPr id="12" name="object 12"/>
            <p:cNvSpPr/>
            <p:nvPr/>
          </p:nvSpPr>
          <p:spPr>
            <a:xfrm>
              <a:off x="0" y="7961376"/>
              <a:ext cx="6200775" cy="2736850"/>
            </a:xfrm>
            <a:custGeom>
              <a:avLst/>
              <a:gdLst/>
              <a:ahLst/>
              <a:cxnLst/>
              <a:rect l="l" t="t" r="r" b="b"/>
              <a:pathLst>
                <a:path w="6200775" h="2736850">
                  <a:moveTo>
                    <a:pt x="4186174" y="0"/>
                  </a:moveTo>
                  <a:lnTo>
                    <a:pt x="0" y="1644192"/>
                  </a:lnTo>
                  <a:lnTo>
                    <a:pt x="0" y="2736784"/>
                  </a:lnTo>
                  <a:lnTo>
                    <a:pt x="2534920" y="2736784"/>
                  </a:lnTo>
                  <a:lnTo>
                    <a:pt x="6200648" y="1306830"/>
                  </a:lnTo>
                  <a:lnTo>
                    <a:pt x="4186174" y="0"/>
                  </a:lnTo>
                  <a:close/>
                </a:path>
              </a:pathLst>
            </a:custGeom>
            <a:solidFill>
              <a:schemeClr val="accent1"/>
            </a:solidFill>
          </p:spPr>
          <p:txBody>
            <a:bodyPr wrap="square" lIns="0" tIns="0" rIns="0" bIns="0" rtlCol="0"/>
            <a:lstStyle/>
            <a:p>
              <a:endParaRPr/>
            </a:p>
          </p:txBody>
        </p:sp>
        <p:sp>
          <p:nvSpPr>
            <p:cNvPr id="13" name="object 13"/>
            <p:cNvSpPr/>
            <p:nvPr/>
          </p:nvSpPr>
          <p:spPr>
            <a:xfrm>
              <a:off x="0" y="6978396"/>
              <a:ext cx="10195560" cy="3720465"/>
            </a:xfrm>
            <a:custGeom>
              <a:avLst/>
              <a:gdLst/>
              <a:ahLst/>
              <a:cxnLst/>
              <a:rect l="l" t="t" r="r" b="b"/>
              <a:pathLst>
                <a:path w="10195560" h="3720465">
                  <a:moveTo>
                    <a:pt x="2800985" y="1526413"/>
                  </a:moveTo>
                  <a:lnTo>
                    <a:pt x="0" y="0"/>
                  </a:lnTo>
                  <a:lnTo>
                    <a:pt x="0" y="2631808"/>
                  </a:lnTo>
                  <a:lnTo>
                    <a:pt x="2800985" y="1526413"/>
                  </a:lnTo>
                  <a:close/>
                </a:path>
                <a:path w="10195560" h="3720465">
                  <a:moveTo>
                    <a:pt x="10195052" y="3719957"/>
                  </a:moveTo>
                  <a:lnTo>
                    <a:pt x="9015603" y="3288792"/>
                  </a:lnTo>
                  <a:lnTo>
                    <a:pt x="8845296" y="3719957"/>
                  </a:lnTo>
                  <a:lnTo>
                    <a:pt x="10195052" y="3719957"/>
                  </a:lnTo>
                  <a:close/>
                </a:path>
              </a:pathLst>
            </a:custGeom>
            <a:solidFill>
              <a:srgbClr val="203467"/>
            </a:solidFill>
          </p:spPr>
          <p:txBody>
            <a:bodyPr wrap="square" lIns="0" tIns="0" rIns="0" bIns="0" rtlCol="0"/>
            <a:lstStyle/>
            <a:p>
              <a:endParaRPr/>
            </a:p>
          </p:txBody>
        </p:sp>
      </p:grpSp>
      <p:sp>
        <p:nvSpPr>
          <p:cNvPr id="14" name="object 14"/>
          <p:cNvSpPr txBox="1">
            <a:spLocks noGrp="1"/>
          </p:cNvSpPr>
          <p:nvPr>
            <p:ph type="title"/>
          </p:nvPr>
        </p:nvSpPr>
        <p:spPr>
          <a:xfrm>
            <a:off x="10664190" y="1334770"/>
            <a:ext cx="1303655" cy="461009"/>
          </a:xfrm>
          <a:prstGeom prst="rect">
            <a:avLst/>
          </a:prstGeom>
        </p:spPr>
        <p:txBody>
          <a:bodyPr vert="horz" wrap="square" lIns="0" tIns="13335" rIns="0" bIns="0" rtlCol="0">
            <a:spAutoFit/>
          </a:bodyPr>
          <a:lstStyle/>
          <a:p>
            <a:pPr marL="12700">
              <a:lnSpc>
                <a:spcPct val="100000"/>
              </a:lnSpc>
              <a:spcBef>
                <a:spcPts val="105"/>
              </a:spcBef>
            </a:pPr>
            <a:r>
              <a:rPr sz="2850" b="0" spc="254" dirty="0">
                <a:solidFill>
                  <a:srgbClr val="203467"/>
                </a:solidFill>
                <a:latin typeface="Microsoft Sans Serif"/>
                <a:cs typeface="Microsoft Sans Serif"/>
              </a:rPr>
              <a:t>INDEX</a:t>
            </a:r>
            <a:endParaRPr sz="2850">
              <a:latin typeface="Microsoft Sans Serif"/>
              <a:cs typeface="Microsoft Sans Serif"/>
            </a:endParaRPr>
          </a:p>
        </p:txBody>
      </p:sp>
      <p:sp>
        <p:nvSpPr>
          <p:cNvPr id="15" name="object 15"/>
          <p:cNvSpPr txBox="1"/>
          <p:nvPr/>
        </p:nvSpPr>
        <p:spPr>
          <a:xfrm>
            <a:off x="8306816" y="3089504"/>
            <a:ext cx="3160395" cy="5151755"/>
          </a:xfrm>
          <a:prstGeom prst="rect">
            <a:avLst/>
          </a:prstGeom>
        </p:spPr>
        <p:txBody>
          <a:bodyPr vert="horz" wrap="square" lIns="0" tIns="12065" rIns="0" bIns="0" rtlCol="0">
            <a:spAutoFit/>
          </a:bodyPr>
          <a:lstStyle/>
          <a:p>
            <a:pPr marL="12700" marR="1536065">
              <a:lnSpc>
                <a:spcPct val="115700"/>
              </a:lnSpc>
              <a:spcBef>
                <a:spcPts val="95"/>
              </a:spcBef>
            </a:pPr>
            <a:r>
              <a:rPr sz="2300" b="1" spc="-135" dirty="0">
                <a:solidFill>
                  <a:srgbClr val="203467"/>
                </a:solidFill>
                <a:latin typeface="Arial"/>
                <a:cs typeface="Arial"/>
              </a:rPr>
              <a:t>About</a:t>
            </a:r>
            <a:r>
              <a:rPr sz="2300" b="1" spc="-160" dirty="0">
                <a:solidFill>
                  <a:srgbClr val="203467"/>
                </a:solidFill>
                <a:latin typeface="Arial"/>
                <a:cs typeface="Arial"/>
              </a:rPr>
              <a:t> </a:t>
            </a:r>
            <a:r>
              <a:rPr sz="2300" b="1" spc="-25" dirty="0">
                <a:solidFill>
                  <a:srgbClr val="203467"/>
                </a:solidFill>
                <a:latin typeface="Arial"/>
                <a:cs typeface="Arial"/>
              </a:rPr>
              <a:t>us </a:t>
            </a:r>
            <a:r>
              <a:rPr sz="2300" b="1" spc="-100" dirty="0">
                <a:solidFill>
                  <a:srgbClr val="203467"/>
                </a:solidFill>
                <a:latin typeface="Arial"/>
                <a:cs typeface="Arial"/>
              </a:rPr>
              <a:t>GM</a:t>
            </a:r>
            <a:r>
              <a:rPr sz="2300" b="1" spc="-390" dirty="0">
                <a:solidFill>
                  <a:srgbClr val="203467"/>
                </a:solidFill>
                <a:latin typeface="Arial"/>
                <a:cs typeface="Arial"/>
              </a:rPr>
              <a:t> </a:t>
            </a:r>
            <a:r>
              <a:rPr sz="2300" b="1" spc="-130" dirty="0">
                <a:solidFill>
                  <a:srgbClr val="203467"/>
                </a:solidFill>
                <a:latin typeface="Arial"/>
                <a:cs typeface="Arial"/>
              </a:rPr>
              <a:t>Message</a:t>
            </a:r>
            <a:endParaRPr sz="2300" dirty="0">
              <a:latin typeface="Arial"/>
              <a:cs typeface="Arial"/>
            </a:endParaRPr>
          </a:p>
          <a:p>
            <a:pPr marL="12700" marR="848360" algn="just">
              <a:lnSpc>
                <a:spcPct val="112000"/>
              </a:lnSpc>
              <a:spcBef>
                <a:spcPts val="10"/>
              </a:spcBef>
            </a:pPr>
            <a:r>
              <a:rPr sz="2300" b="1" spc="-65" dirty="0">
                <a:solidFill>
                  <a:srgbClr val="203467"/>
                </a:solidFill>
                <a:latin typeface="Arial"/>
                <a:cs typeface="Arial"/>
              </a:rPr>
              <a:t>Vision</a:t>
            </a:r>
            <a:r>
              <a:rPr sz="2300" b="1" spc="125" dirty="0">
                <a:solidFill>
                  <a:srgbClr val="203467"/>
                </a:solidFill>
                <a:latin typeface="Arial"/>
                <a:cs typeface="Arial"/>
              </a:rPr>
              <a:t> </a:t>
            </a:r>
            <a:r>
              <a:rPr sz="2300" b="1" dirty="0">
                <a:solidFill>
                  <a:srgbClr val="203467"/>
                </a:solidFill>
                <a:latin typeface="Arial"/>
                <a:cs typeface="Arial"/>
              </a:rPr>
              <a:t>&amp;</a:t>
            </a:r>
            <a:r>
              <a:rPr sz="2300" b="1" spc="95" dirty="0">
                <a:solidFill>
                  <a:srgbClr val="203467"/>
                </a:solidFill>
                <a:latin typeface="Arial"/>
                <a:cs typeface="Arial"/>
              </a:rPr>
              <a:t> </a:t>
            </a:r>
            <a:r>
              <a:rPr sz="2300" b="1" spc="-110" dirty="0">
                <a:solidFill>
                  <a:srgbClr val="203467"/>
                </a:solidFill>
                <a:latin typeface="Arial"/>
                <a:cs typeface="Arial"/>
              </a:rPr>
              <a:t>Mission, </a:t>
            </a:r>
            <a:r>
              <a:rPr sz="2300" b="1" dirty="0">
                <a:solidFill>
                  <a:srgbClr val="203467"/>
                </a:solidFill>
                <a:latin typeface="Arial"/>
                <a:cs typeface="Arial"/>
              </a:rPr>
              <a:t>Our</a:t>
            </a:r>
            <a:r>
              <a:rPr sz="2300" b="1" spc="409" dirty="0">
                <a:solidFill>
                  <a:srgbClr val="203467"/>
                </a:solidFill>
                <a:latin typeface="Arial"/>
                <a:cs typeface="Arial"/>
              </a:rPr>
              <a:t> </a:t>
            </a:r>
            <a:r>
              <a:rPr sz="2300" b="1" dirty="0">
                <a:solidFill>
                  <a:srgbClr val="203467"/>
                </a:solidFill>
                <a:latin typeface="Arial"/>
                <a:cs typeface="Arial"/>
              </a:rPr>
              <a:t>Core</a:t>
            </a:r>
            <a:r>
              <a:rPr sz="2300" b="1" spc="390" dirty="0">
                <a:solidFill>
                  <a:srgbClr val="203467"/>
                </a:solidFill>
                <a:latin typeface="Arial"/>
                <a:cs typeface="Arial"/>
              </a:rPr>
              <a:t> </a:t>
            </a:r>
            <a:r>
              <a:rPr sz="2300" b="1" spc="-140" dirty="0">
                <a:solidFill>
                  <a:srgbClr val="203467"/>
                </a:solidFill>
                <a:latin typeface="Arial"/>
                <a:cs typeface="Arial"/>
              </a:rPr>
              <a:t>Values </a:t>
            </a:r>
            <a:r>
              <a:rPr sz="2300" b="1" spc="-100" dirty="0">
                <a:solidFill>
                  <a:srgbClr val="203467"/>
                </a:solidFill>
                <a:latin typeface="Arial"/>
                <a:cs typeface="Arial"/>
              </a:rPr>
              <a:t>Our</a:t>
            </a:r>
            <a:r>
              <a:rPr sz="2300" b="1" spc="-215" dirty="0">
                <a:solidFill>
                  <a:srgbClr val="203467"/>
                </a:solidFill>
                <a:latin typeface="Arial"/>
                <a:cs typeface="Arial"/>
              </a:rPr>
              <a:t> </a:t>
            </a:r>
            <a:r>
              <a:rPr sz="2300" b="1" spc="-10" dirty="0">
                <a:solidFill>
                  <a:srgbClr val="203467"/>
                </a:solidFill>
                <a:latin typeface="Arial"/>
                <a:cs typeface="Arial"/>
              </a:rPr>
              <a:t>Policies</a:t>
            </a:r>
            <a:endParaRPr sz="2300" dirty="0">
              <a:latin typeface="Arial"/>
              <a:cs typeface="Arial"/>
            </a:endParaRPr>
          </a:p>
          <a:p>
            <a:pPr marL="12700" marR="5080" algn="just">
              <a:lnSpc>
                <a:spcPts val="3100"/>
              </a:lnSpc>
              <a:spcBef>
                <a:spcPts val="145"/>
              </a:spcBef>
            </a:pPr>
            <a:r>
              <a:rPr sz="2300" b="1" dirty="0">
                <a:solidFill>
                  <a:srgbClr val="203467"/>
                </a:solidFill>
                <a:latin typeface="Arial"/>
                <a:cs typeface="Arial"/>
              </a:rPr>
              <a:t>Our</a:t>
            </a:r>
            <a:r>
              <a:rPr sz="2300" b="1" spc="140" dirty="0">
                <a:solidFill>
                  <a:srgbClr val="203467"/>
                </a:solidFill>
                <a:latin typeface="Arial"/>
                <a:cs typeface="Arial"/>
              </a:rPr>
              <a:t> </a:t>
            </a:r>
            <a:r>
              <a:rPr sz="2300" b="1" spc="-135" dirty="0">
                <a:solidFill>
                  <a:srgbClr val="203467"/>
                </a:solidFill>
                <a:latin typeface="Arial"/>
                <a:cs typeface="Arial"/>
              </a:rPr>
              <a:t>Team</a:t>
            </a:r>
            <a:r>
              <a:rPr sz="2300" b="1" spc="85" dirty="0">
                <a:solidFill>
                  <a:srgbClr val="203467"/>
                </a:solidFill>
                <a:latin typeface="Arial"/>
                <a:cs typeface="Arial"/>
              </a:rPr>
              <a:t> </a:t>
            </a:r>
            <a:r>
              <a:rPr sz="2300" b="1" dirty="0">
                <a:solidFill>
                  <a:srgbClr val="203467"/>
                </a:solidFill>
                <a:latin typeface="Arial"/>
                <a:cs typeface="Arial"/>
              </a:rPr>
              <a:t>&amp;</a:t>
            </a:r>
            <a:r>
              <a:rPr sz="2300" b="1" spc="120" dirty="0">
                <a:solidFill>
                  <a:srgbClr val="203467"/>
                </a:solidFill>
                <a:latin typeface="Arial"/>
                <a:cs typeface="Arial"/>
              </a:rPr>
              <a:t> </a:t>
            </a:r>
            <a:r>
              <a:rPr sz="2300" b="1" spc="-114" dirty="0">
                <a:solidFill>
                  <a:srgbClr val="203467"/>
                </a:solidFill>
                <a:latin typeface="Arial"/>
                <a:cs typeface="Arial"/>
              </a:rPr>
              <a:t>Experience </a:t>
            </a:r>
            <a:r>
              <a:rPr sz="2300" b="1" spc="-105" dirty="0">
                <a:solidFill>
                  <a:srgbClr val="203467"/>
                </a:solidFill>
                <a:latin typeface="Arial"/>
                <a:cs typeface="Arial"/>
              </a:rPr>
              <a:t>What</a:t>
            </a:r>
            <a:r>
              <a:rPr sz="2300" b="1" spc="-210" dirty="0">
                <a:solidFill>
                  <a:srgbClr val="203467"/>
                </a:solidFill>
                <a:latin typeface="Arial"/>
                <a:cs typeface="Arial"/>
              </a:rPr>
              <a:t> </a:t>
            </a:r>
            <a:r>
              <a:rPr sz="2300" b="1" spc="-160" dirty="0">
                <a:solidFill>
                  <a:srgbClr val="203467"/>
                </a:solidFill>
                <a:latin typeface="Arial"/>
                <a:cs typeface="Arial"/>
              </a:rPr>
              <a:t>We</a:t>
            </a:r>
            <a:r>
              <a:rPr sz="2300" b="1" spc="-200" dirty="0">
                <a:solidFill>
                  <a:srgbClr val="203467"/>
                </a:solidFill>
                <a:latin typeface="Arial"/>
                <a:cs typeface="Arial"/>
              </a:rPr>
              <a:t> </a:t>
            </a:r>
            <a:r>
              <a:rPr sz="2300" b="1" spc="-25" dirty="0">
                <a:solidFill>
                  <a:srgbClr val="203467"/>
                </a:solidFill>
                <a:latin typeface="Arial"/>
                <a:cs typeface="Arial"/>
              </a:rPr>
              <a:t>Do</a:t>
            </a:r>
            <a:endParaRPr sz="2300" dirty="0">
              <a:latin typeface="Arial"/>
              <a:cs typeface="Arial"/>
            </a:endParaRPr>
          </a:p>
          <a:p>
            <a:pPr marL="12700" algn="just">
              <a:lnSpc>
                <a:spcPct val="100000"/>
              </a:lnSpc>
              <a:spcBef>
                <a:spcPts val="385"/>
              </a:spcBef>
            </a:pPr>
            <a:r>
              <a:rPr sz="2300" b="1" spc="-125" dirty="0">
                <a:solidFill>
                  <a:srgbClr val="203467"/>
                </a:solidFill>
                <a:latin typeface="Arial"/>
                <a:cs typeface="Arial"/>
              </a:rPr>
              <a:t>Why</a:t>
            </a:r>
            <a:r>
              <a:rPr sz="2300" b="1" spc="-229" dirty="0">
                <a:solidFill>
                  <a:srgbClr val="203467"/>
                </a:solidFill>
                <a:latin typeface="Arial"/>
                <a:cs typeface="Arial"/>
              </a:rPr>
              <a:t> </a:t>
            </a:r>
            <a:r>
              <a:rPr sz="2300" b="1" spc="-25" dirty="0">
                <a:solidFill>
                  <a:srgbClr val="203467"/>
                </a:solidFill>
                <a:latin typeface="Arial"/>
                <a:cs typeface="Arial"/>
              </a:rPr>
              <a:t>Us</a:t>
            </a:r>
            <a:endParaRPr sz="2300" dirty="0">
              <a:latin typeface="Arial"/>
              <a:cs typeface="Arial"/>
            </a:endParaRPr>
          </a:p>
          <a:p>
            <a:pPr marL="12700">
              <a:lnSpc>
                <a:spcPct val="100000"/>
              </a:lnSpc>
              <a:spcBef>
                <a:spcPts val="85"/>
              </a:spcBef>
            </a:pPr>
            <a:r>
              <a:rPr sz="2300" b="1" spc="-130" dirty="0">
                <a:solidFill>
                  <a:srgbClr val="203467"/>
                </a:solidFill>
                <a:latin typeface="Arial"/>
                <a:cs typeface="Arial"/>
              </a:rPr>
              <a:t>Corporate</a:t>
            </a:r>
            <a:r>
              <a:rPr sz="2300" b="1" spc="-165" dirty="0">
                <a:solidFill>
                  <a:srgbClr val="203467"/>
                </a:solidFill>
                <a:latin typeface="Arial"/>
                <a:cs typeface="Arial"/>
              </a:rPr>
              <a:t> </a:t>
            </a:r>
            <a:r>
              <a:rPr sz="2300" b="1" spc="-25" dirty="0">
                <a:solidFill>
                  <a:srgbClr val="203467"/>
                </a:solidFill>
                <a:latin typeface="Arial"/>
                <a:cs typeface="Arial"/>
              </a:rPr>
              <a:t>Information</a:t>
            </a:r>
            <a:endParaRPr sz="2300" dirty="0">
              <a:latin typeface="Arial"/>
              <a:cs typeface="Arial"/>
            </a:endParaRPr>
          </a:p>
          <a:p>
            <a:pPr marL="12700" marR="765175">
              <a:lnSpc>
                <a:spcPts val="3100"/>
              </a:lnSpc>
              <a:spcBef>
                <a:spcPts val="145"/>
              </a:spcBef>
            </a:pPr>
            <a:r>
              <a:rPr sz="2300" b="1" spc="-120" dirty="0">
                <a:solidFill>
                  <a:srgbClr val="203467"/>
                </a:solidFill>
                <a:latin typeface="Arial"/>
                <a:cs typeface="Arial"/>
              </a:rPr>
              <a:t>Organization</a:t>
            </a:r>
            <a:r>
              <a:rPr sz="2300" b="1" spc="-155" dirty="0">
                <a:solidFill>
                  <a:srgbClr val="203467"/>
                </a:solidFill>
                <a:latin typeface="Arial"/>
                <a:cs typeface="Arial"/>
              </a:rPr>
              <a:t> </a:t>
            </a:r>
            <a:r>
              <a:rPr sz="2300" b="1" spc="-90" dirty="0">
                <a:solidFill>
                  <a:srgbClr val="203467"/>
                </a:solidFill>
                <a:latin typeface="Arial"/>
                <a:cs typeface="Arial"/>
              </a:rPr>
              <a:t>Chart </a:t>
            </a:r>
            <a:r>
              <a:rPr sz="2300" b="1" spc="-10" dirty="0">
                <a:solidFill>
                  <a:srgbClr val="203467"/>
                </a:solidFill>
                <a:latin typeface="Arial"/>
                <a:cs typeface="Arial"/>
              </a:rPr>
              <a:t>Projects</a:t>
            </a:r>
            <a:endParaRPr sz="2300" dirty="0">
              <a:latin typeface="Arial"/>
              <a:cs typeface="Arial"/>
            </a:endParaRPr>
          </a:p>
          <a:p>
            <a:pPr marL="12700">
              <a:lnSpc>
                <a:spcPct val="100000"/>
              </a:lnSpc>
              <a:spcBef>
                <a:spcPts val="160"/>
              </a:spcBef>
            </a:pPr>
            <a:r>
              <a:rPr sz="2300" b="1" spc="-10" dirty="0">
                <a:solidFill>
                  <a:srgbClr val="203467"/>
                </a:solidFill>
                <a:latin typeface="Arial"/>
                <a:cs typeface="Arial"/>
              </a:rPr>
              <a:t>Clientele</a:t>
            </a:r>
            <a:endParaRPr sz="2300" dirty="0">
              <a:latin typeface="Arial"/>
              <a:cs typeface="Arial"/>
            </a:endParaRPr>
          </a:p>
          <a:p>
            <a:pPr marL="12700">
              <a:lnSpc>
                <a:spcPct val="100000"/>
              </a:lnSpc>
              <a:spcBef>
                <a:spcPts val="335"/>
              </a:spcBef>
            </a:pPr>
            <a:r>
              <a:rPr sz="2300" b="1" spc="-125" dirty="0">
                <a:solidFill>
                  <a:srgbClr val="203467"/>
                </a:solidFill>
                <a:latin typeface="Arial"/>
                <a:cs typeface="Arial"/>
              </a:rPr>
              <a:t>Contact</a:t>
            </a:r>
            <a:r>
              <a:rPr sz="2300" b="1" spc="-175" dirty="0">
                <a:solidFill>
                  <a:srgbClr val="203467"/>
                </a:solidFill>
                <a:latin typeface="Arial"/>
                <a:cs typeface="Arial"/>
              </a:rPr>
              <a:t> </a:t>
            </a:r>
            <a:r>
              <a:rPr sz="2300" b="1" spc="-25" dirty="0">
                <a:solidFill>
                  <a:srgbClr val="203467"/>
                </a:solidFill>
                <a:latin typeface="Arial"/>
                <a:cs typeface="Arial"/>
              </a:rPr>
              <a:t>Us</a:t>
            </a:r>
            <a:endParaRPr sz="2300" dirty="0">
              <a:latin typeface="Arial"/>
              <a:cs typeface="Arial"/>
            </a:endParaRPr>
          </a:p>
        </p:txBody>
      </p:sp>
      <p:pic>
        <p:nvPicPr>
          <p:cNvPr id="16" name="Picture 15" descr="A black and white logo&#10;&#10;Description automatically generated">
            <a:extLst>
              <a:ext uri="{FF2B5EF4-FFF2-40B4-BE49-F238E27FC236}">
                <a16:creationId xmlns:a16="http://schemas.microsoft.com/office/drawing/2014/main" id="{86B8A044-8F48-2F45-383E-090E866F1101}"/>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artisticPhotocopy trans="54000" detail="5"/>
                    </a14:imgEffect>
                  </a14:imgLayer>
                </a14:imgProps>
              </a:ext>
              <a:ext uri="{28A0092B-C50C-407E-A947-70E740481C1C}">
                <a14:useLocalDpi xmlns:a14="http://schemas.microsoft.com/office/drawing/2010/main" val="0"/>
              </a:ext>
            </a:extLst>
          </a:blip>
          <a:stretch>
            <a:fillRect/>
          </a:stretch>
        </p:blipFill>
        <p:spPr>
          <a:xfrm>
            <a:off x="2102104" y="3727704"/>
            <a:ext cx="2603397" cy="2072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solidFill>
              <a:srgbClr val="0F1F3D"/>
            </a:solid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solidFill>
              <a:srgbClr val="203467"/>
            </a:solid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dirty="0">
              <a:latin typeface="Arial"/>
              <a:cs typeface="Arial"/>
            </a:endParaRPr>
          </a:p>
          <a:p>
            <a:pPr marL="12700" marR="744855">
              <a:lnSpc>
                <a:spcPct val="122000"/>
              </a:lnSpc>
            </a:pPr>
            <a:r>
              <a:rPr sz="1500" spc="-10" dirty="0">
                <a:solidFill>
                  <a:srgbClr val="203467"/>
                </a:solidFill>
                <a:latin typeface="Arial"/>
                <a:cs typeface="Arial"/>
              </a:rPr>
              <a:t>Location Project</a:t>
            </a:r>
            <a:endParaRPr sz="1500" dirty="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err="1">
                <a:solidFill>
                  <a:srgbClr val="203467"/>
                </a:solidFill>
                <a:latin typeface="Arial"/>
                <a:cs typeface="Arial"/>
              </a:rPr>
              <a:t>uration</a:t>
            </a:r>
            <a:r>
              <a:rPr sz="1500" spc="-10" dirty="0">
                <a:solidFill>
                  <a:srgbClr val="203467"/>
                </a:solidFill>
                <a:latin typeface="Arial"/>
                <a:cs typeface="Arial"/>
              </a:rPr>
              <a:t>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dirty="0">
              <a:latin typeface="Arial"/>
              <a:cs typeface="Arial"/>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35052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1" name="object 11"/>
          <p:cNvSpPr txBox="1"/>
          <p:nvPr/>
        </p:nvSpPr>
        <p:spPr>
          <a:xfrm>
            <a:off x="447852" y="4300220"/>
            <a:ext cx="768286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25" dirty="0">
                <a:solidFill>
                  <a:srgbClr val="1F487C"/>
                </a:solidFill>
                <a:latin typeface="Arial"/>
                <a:cs typeface="Arial"/>
              </a:rPr>
              <a:t> </a:t>
            </a:r>
            <a:r>
              <a:rPr sz="1600" dirty="0">
                <a:solidFill>
                  <a:srgbClr val="1F487C"/>
                </a:solidFill>
                <a:latin typeface="Arial"/>
                <a:cs typeface="Arial"/>
              </a:rPr>
              <a:t>of</a:t>
            </a:r>
            <a:r>
              <a:rPr sz="1600" spc="-5" dirty="0">
                <a:solidFill>
                  <a:srgbClr val="1F487C"/>
                </a:solidFill>
                <a:latin typeface="Arial"/>
                <a:cs typeface="Arial"/>
              </a:rPr>
              <a:t> </a:t>
            </a:r>
            <a:r>
              <a:rPr sz="1600" dirty="0">
                <a:solidFill>
                  <a:srgbClr val="1F487C"/>
                </a:solidFill>
                <a:latin typeface="Arial"/>
                <a:cs typeface="Arial"/>
              </a:rPr>
              <a:t>Work:</a:t>
            </a:r>
            <a:r>
              <a:rPr sz="1600" spc="-10" dirty="0">
                <a:solidFill>
                  <a:srgbClr val="1F487C"/>
                </a:solidFill>
                <a:latin typeface="Arial"/>
                <a:cs typeface="Arial"/>
              </a:rPr>
              <a:t> </a:t>
            </a:r>
            <a:r>
              <a:rPr sz="1600" dirty="0">
                <a:solidFill>
                  <a:srgbClr val="1F487C"/>
                </a:solidFill>
                <a:latin typeface="Arial"/>
                <a:cs typeface="Arial"/>
              </a:rPr>
              <a:t>mep</a:t>
            </a:r>
            <a:r>
              <a:rPr sz="1600" spc="-5" dirty="0">
                <a:solidFill>
                  <a:srgbClr val="1F487C"/>
                </a:solidFill>
                <a:latin typeface="Arial"/>
                <a:cs typeface="Arial"/>
              </a:rPr>
              <a:t> </a:t>
            </a:r>
            <a:r>
              <a:rPr sz="1600" dirty="0">
                <a:solidFill>
                  <a:srgbClr val="1F487C"/>
                </a:solidFill>
                <a:latin typeface="Arial"/>
                <a:cs typeface="Arial"/>
              </a:rPr>
              <a:t>&amp;</a:t>
            </a:r>
            <a:r>
              <a:rPr sz="1600" spc="-25" dirty="0">
                <a:solidFill>
                  <a:srgbClr val="1F487C"/>
                </a:solidFill>
                <a:latin typeface="Arial"/>
                <a:cs typeface="Arial"/>
              </a:rPr>
              <a:t> </a:t>
            </a:r>
            <a:r>
              <a:rPr sz="1600" dirty="0">
                <a:solidFill>
                  <a:srgbClr val="1F487C"/>
                </a:solidFill>
                <a:latin typeface="Arial"/>
                <a:cs typeface="Arial"/>
              </a:rPr>
              <a:t>civil</a:t>
            </a:r>
            <a:r>
              <a:rPr sz="1600" spc="-50" dirty="0">
                <a:solidFill>
                  <a:srgbClr val="1F487C"/>
                </a:solidFill>
                <a:latin typeface="Arial"/>
                <a:cs typeface="Arial"/>
              </a:rPr>
              <a:t> </a:t>
            </a:r>
            <a:r>
              <a:rPr sz="1600" spc="-10" dirty="0">
                <a:solidFill>
                  <a:srgbClr val="1F487C"/>
                </a:solidFill>
                <a:latin typeface="Arial"/>
                <a:cs typeface="Arial"/>
              </a:rPr>
              <a:t>work.</a:t>
            </a:r>
            <a:endParaRPr sz="1600" dirty="0">
              <a:latin typeface="Arial"/>
              <a:cs typeface="Arial"/>
            </a:endParaRPr>
          </a:p>
          <a:p>
            <a:pPr>
              <a:lnSpc>
                <a:spcPct val="100000"/>
              </a:lnSpc>
              <a:spcBef>
                <a:spcPts val="80"/>
              </a:spcBef>
            </a:pPr>
            <a:endParaRPr sz="1600" dirty="0">
              <a:latin typeface="Arial"/>
              <a:cs typeface="Arial"/>
            </a:endParaRPr>
          </a:p>
          <a:p>
            <a:pPr marL="12700">
              <a:lnSpc>
                <a:spcPct val="100000"/>
              </a:lnSpc>
            </a:pPr>
            <a:r>
              <a:rPr sz="1600" dirty="0">
                <a:solidFill>
                  <a:srgbClr val="1F487C"/>
                </a:solidFill>
                <a:latin typeface="Arial"/>
                <a:cs typeface="Arial"/>
              </a:rPr>
              <a:t>Scope:</a:t>
            </a:r>
            <a:r>
              <a:rPr sz="1600" spc="-30" dirty="0">
                <a:solidFill>
                  <a:srgbClr val="1F487C"/>
                </a:solidFill>
                <a:latin typeface="Arial"/>
                <a:cs typeface="Arial"/>
              </a:rPr>
              <a:t> </a:t>
            </a:r>
            <a:r>
              <a:rPr sz="1600" dirty="0">
                <a:solidFill>
                  <a:srgbClr val="1F487C"/>
                </a:solidFill>
                <a:latin typeface="Arial"/>
                <a:cs typeface="Arial"/>
              </a:rPr>
              <a:t>civil</a:t>
            </a:r>
            <a:r>
              <a:rPr sz="1600" spc="-55" dirty="0">
                <a:solidFill>
                  <a:srgbClr val="1F487C"/>
                </a:solidFill>
                <a:latin typeface="Arial"/>
                <a:cs typeface="Arial"/>
              </a:rPr>
              <a:t> </a:t>
            </a:r>
            <a:r>
              <a:rPr sz="1600" dirty="0">
                <a:solidFill>
                  <a:srgbClr val="1F487C"/>
                </a:solidFill>
                <a:latin typeface="Arial"/>
                <a:cs typeface="Arial"/>
              </a:rPr>
              <a:t>works mechanical</a:t>
            </a:r>
            <a:r>
              <a:rPr sz="1600" spc="-45" dirty="0">
                <a:solidFill>
                  <a:srgbClr val="1F487C"/>
                </a:solidFill>
                <a:latin typeface="Arial"/>
                <a:cs typeface="Arial"/>
              </a:rPr>
              <a:t> </a:t>
            </a:r>
            <a:r>
              <a:rPr sz="1600" spc="-10" dirty="0">
                <a:solidFill>
                  <a:srgbClr val="1F487C"/>
                </a:solidFill>
                <a:latin typeface="Arial"/>
                <a:cs typeface="Arial"/>
              </a:rPr>
              <a:t>work-</a:t>
            </a:r>
            <a:r>
              <a:rPr sz="1600" dirty="0">
                <a:solidFill>
                  <a:srgbClr val="1F487C"/>
                </a:solidFill>
                <a:latin typeface="Arial"/>
                <a:cs typeface="Arial"/>
              </a:rPr>
              <a:t>HVAC.</a:t>
            </a:r>
            <a:r>
              <a:rPr sz="1600" spc="-5" dirty="0">
                <a:solidFill>
                  <a:srgbClr val="1F487C"/>
                </a:solidFill>
                <a:latin typeface="Arial"/>
                <a:cs typeface="Arial"/>
              </a:rPr>
              <a:t> </a:t>
            </a:r>
            <a:r>
              <a:rPr sz="1600" dirty="0">
                <a:solidFill>
                  <a:srgbClr val="1F487C"/>
                </a:solidFill>
                <a:latin typeface="Arial"/>
                <a:cs typeface="Arial"/>
              </a:rPr>
              <a:t>Electrical</a:t>
            </a:r>
            <a:r>
              <a:rPr sz="1600" spc="-45" dirty="0">
                <a:solidFill>
                  <a:srgbClr val="1F487C"/>
                </a:solidFill>
                <a:latin typeface="Arial"/>
                <a:cs typeface="Arial"/>
              </a:rPr>
              <a:t> </a:t>
            </a:r>
            <a:r>
              <a:rPr sz="1600" spc="-10" dirty="0">
                <a:solidFill>
                  <a:srgbClr val="1F487C"/>
                </a:solidFill>
                <a:latin typeface="Arial"/>
                <a:cs typeface="Arial"/>
              </a:rPr>
              <a:t>works-</a:t>
            </a:r>
            <a:r>
              <a:rPr sz="1600" dirty="0">
                <a:solidFill>
                  <a:srgbClr val="1F487C"/>
                </a:solidFill>
                <a:latin typeface="Arial"/>
                <a:cs typeface="Arial"/>
              </a:rPr>
              <a:t>low</a:t>
            </a:r>
            <a:r>
              <a:rPr sz="1600" spc="-15" dirty="0">
                <a:solidFill>
                  <a:srgbClr val="1F487C"/>
                </a:solidFill>
                <a:latin typeface="Arial"/>
                <a:cs typeface="Arial"/>
              </a:rPr>
              <a:t> </a:t>
            </a:r>
            <a:r>
              <a:rPr sz="1600" dirty="0">
                <a:solidFill>
                  <a:srgbClr val="1F487C"/>
                </a:solidFill>
                <a:latin typeface="Arial"/>
                <a:cs typeface="Arial"/>
              </a:rPr>
              <a:t>voltage</a:t>
            </a:r>
            <a:r>
              <a:rPr sz="1600" spc="-25" dirty="0">
                <a:solidFill>
                  <a:srgbClr val="1F487C"/>
                </a:solidFill>
                <a:latin typeface="Arial"/>
                <a:cs typeface="Arial"/>
              </a:rPr>
              <a:t> </a:t>
            </a:r>
            <a:r>
              <a:rPr sz="1600" dirty="0">
                <a:solidFill>
                  <a:srgbClr val="1F487C"/>
                </a:solidFill>
                <a:latin typeface="Arial"/>
                <a:cs typeface="Arial"/>
              </a:rPr>
              <a:t>&amp;low</a:t>
            </a:r>
            <a:r>
              <a:rPr sz="1600" spc="-40" dirty="0">
                <a:solidFill>
                  <a:srgbClr val="1F487C"/>
                </a:solidFill>
                <a:latin typeface="Arial"/>
                <a:cs typeface="Arial"/>
              </a:rPr>
              <a:t> </a:t>
            </a:r>
            <a:r>
              <a:rPr sz="1600" spc="-10" dirty="0">
                <a:solidFill>
                  <a:srgbClr val="1F487C"/>
                </a:solidFill>
                <a:latin typeface="Arial"/>
                <a:cs typeface="Arial"/>
              </a:rPr>
              <a:t>current.</a:t>
            </a:r>
            <a:endParaRPr sz="1600" dirty="0">
              <a:latin typeface="Arial"/>
              <a:cs typeface="Arial"/>
            </a:endParaRPr>
          </a:p>
        </p:txBody>
      </p:sp>
      <p:sp>
        <p:nvSpPr>
          <p:cNvPr id="12" name="object 12"/>
          <p:cNvSpPr txBox="1"/>
          <p:nvPr/>
        </p:nvSpPr>
        <p:spPr>
          <a:xfrm>
            <a:off x="2204720" y="1945385"/>
            <a:ext cx="2626360"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500" spc="-25" dirty="0">
                <a:solidFill>
                  <a:srgbClr val="203467"/>
                </a:solidFill>
                <a:latin typeface="Arial"/>
                <a:cs typeface="Arial"/>
              </a:rPr>
              <a:t>STC</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20" dirty="0">
                <a:solidFill>
                  <a:srgbClr val="203467"/>
                </a:solidFill>
                <a:latin typeface="Arial"/>
                <a:cs typeface="Arial"/>
              </a:rPr>
              <a:t> </a:t>
            </a:r>
            <a:r>
              <a:rPr sz="1500" spc="-20" dirty="0">
                <a:solidFill>
                  <a:srgbClr val="203467"/>
                </a:solidFill>
                <a:latin typeface="Arial"/>
                <a:cs typeface="Arial"/>
              </a:rPr>
              <a:t>ACES</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spc="-25" dirty="0">
                <a:solidFill>
                  <a:srgbClr val="203467"/>
                </a:solidFill>
                <a:latin typeface="Arial"/>
                <a:cs typeface="Arial"/>
              </a:rPr>
              <a:t>STC</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20" dirty="0">
                <a:solidFill>
                  <a:srgbClr val="203467"/>
                </a:solidFill>
                <a:latin typeface="Arial"/>
                <a:cs typeface="Arial"/>
              </a:rPr>
              <a:t>DUBA</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400" spc="-10" dirty="0">
                <a:solidFill>
                  <a:srgbClr val="203467"/>
                </a:solidFill>
                <a:latin typeface="Arial"/>
                <a:cs typeface="Arial"/>
              </a:rPr>
              <a:t>STC-DUBA</a:t>
            </a:r>
            <a:r>
              <a:rPr sz="1400" spc="-85" dirty="0">
                <a:solidFill>
                  <a:srgbClr val="203467"/>
                </a:solidFill>
                <a:latin typeface="Arial"/>
                <a:cs typeface="Arial"/>
              </a:rPr>
              <a:t> </a:t>
            </a:r>
            <a:r>
              <a:rPr sz="1400" dirty="0">
                <a:solidFill>
                  <a:srgbClr val="203467"/>
                </a:solidFill>
                <a:latin typeface="Arial"/>
                <a:cs typeface="Arial"/>
              </a:rPr>
              <a:t>REHAB </a:t>
            </a:r>
            <a:r>
              <a:rPr sz="1400" spc="-10" dirty="0">
                <a:solidFill>
                  <a:srgbClr val="203467"/>
                </a:solidFill>
                <a:latin typeface="Arial"/>
                <a:cs typeface="Arial"/>
              </a:rPr>
              <a:t>PROJECT</a:t>
            </a:r>
            <a:endParaRPr sz="14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3</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0.7</a:t>
            </a:r>
            <a:r>
              <a:rPr sz="1500" spc="-25" dirty="0">
                <a:solidFill>
                  <a:srgbClr val="203467"/>
                </a:solidFill>
                <a:latin typeface="Arial"/>
                <a:cs typeface="Arial"/>
              </a:rPr>
              <a:t> </a:t>
            </a:r>
            <a:r>
              <a:rPr sz="1500" spc="-10" dirty="0">
                <a:solidFill>
                  <a:srgbClr val="203467"/>
                </a:solidFill>
                <a:latin typeface="Arial"/>
                <a:cs typeface="Arial"/>
              </a:rPr>
              <a:t>MILLION</a:t>
            </a:r>
            <a:endParaRPr sz="1500" dirty="0">
              <a:latin typeface="Arial"/>
              <a:cs typeface="Arial"/>
            </a:endParaRPr>
          </a:p>
        </p:txBody>
      </p:sp>
      <p:sp>
        <p:nvSpPr>
          <p:cNvPr id="16" name="object 16"/>
          <p:cNvSpPr txBox="1"/>
          <p:nvPr/>
        </p:nvSpPr>
        <p:spPr>
          <a:xfrm>
            <a:off x="465531" y="5748020"/>
            <a:ext cx="1485900" cy="19507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5"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a:p>
            <a:pPr marL="12700">
              <a:lnSpc>
                <a:spcPct val="100000"/>
              </a:lnSpc>
              <a:spcBef>
                <a:spcPts val="400"/>
              </a:spcBef>
            </a:pPr>
            <a:r>
              <a:rPr sz="1500" spc="-10" dirty="0">
                <a:solidFill>
                  <a:srgbClr val="203467"/>
                </a:solidFill>
                <a:latin typeface="Arial"/>
                <a:cs typeface="Arial"/>
              </a:rPr>
              <a:t>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7" name="object 17"/>
          <p:cNvSpPr txBox="1"/>
          <p:nvPr/>
        </p:nvSpPr>
        <p:spPr>
          <a:xfrm>
            <a:off x="2208402" y="5673978"/>
            <a:ext cx="4347845"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90" dirty="0">
                <a:solidFill>
                  <a:srgbClr val="203467"/>
                </a:solidFill>
                <a:latin typeface="Arial"/>
                <a:cs typeface="Arial"/>
              </a:rPr>
              <a:t> </a:t>
            </a:r>
            <a:r>
              <a:rPr sz="1500" spc="-10" dirty="0">
                <a:solidFill>
                  <a:srgbClr val="203467"/>
                </a:solidFill>
                <a:latin typeface="Arial"/>
                <a:cs typeface="Arial"/>
              </a:rPr>
              <a:t>DARUL</a:t>
            </a:r>
            <a:r>
              <a:rPr sz="1500" spc="-50" dirty="0">
                <a:solidFill>
                  <a:srgbClr val="203467"/>
                </a:solidFill>
                <a:latin typeface="Arial"/>
                <a:cs typeface="Arial"/>
              </a:rPr>
              <a:t> </a:t>
            </a:r>
            <a:r>
              <a:rPr sz="1500" spc="-10" dirty="0">
                <a:solidFill>
                  <a:srgbClr val="203467"/>
                </a:solidFill>
                <a:latin typeface="Arial"/>
                <a:cs typeface="Arial"/>
              </a:rPr>
              <a:t>RIYADH</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40" dirty="0">
                <a:solidFill>
                  <a:srgbClr val="203467"/>
                </a:solidFill>
                <a:latin typeface="Arial"/>
                <a:cs typeface="Arial"/>
              </a:rPr>
              <a:t> </a:t>
            </a:r>
            <a:r>
              <a:rPr sz="1500" spc="-10" dirty="0">
                <a:solidFill>
                  <a:srgbClr val="203467"/>
                </a:solidFill>
                <a:latin typeface="Arial"/>
                <a:cs typeface="Arial"/>
              </a:rPr>
              <a:t>SEDIARY</a:t>
            </a:r>
            <a:r>
              <a:rPr sz="1500" spc="-110" dirty="0">
                <a:solidFill>
                  <a:srgbClr val="203467"/>
                </a:solidFill>
                <a:latin typeface="Arial"/>
                <a:cs typeface="Arial"/>
              </a:rPr>
              <a:t> </a:t>
            </a:r>
            <a:r>
              <a:rPr sz="1500" dirty="0">
                <a:solidFill>
                  <a:srgbClr val="203467"/>
                </a:solidFill>
                <a:latin typeface="Arial"/>
                <a:cs typeface="Arial"/>
              </a:rPr>
              <a:t>ABDUL</a:t>
            </a:r>
            <a:r>
              <a:rPr sz="1500" spc="-50" dirty="0">
                <a:solidFill>
                  <a:srgbClr val="203467"/>
                </a:solidFill>
                <a:latin typeface="Arial"/>
                <a:cs typeface="Arial"/>
              </a:rPr>
              <a:t> </a:t>
            </a:r>
            <a:r>
              <a:rPr sz="1500" dirty="0">
                <a:solidFill>
                  <a:srgbClr val="203467"/>
                </a:solidFill>
                <a:latin typeface="Arial"/>
                <a:cs typeface="Arial"/>
              </a:rPr>
              <a:t>RAHMAN</a:t>
            </a:r>
            <a:r>
              <a:rPr sz="1500" spc="-5" dirty="0">
                <a:solidFill>
                  <a:srgbClr val="203467"/>
                </a:solidFill>
                <a:latin typeface="Arial"/>
                <a:cs typeface="Arial"/>
              </a:rPr>
              <a:t> </a:t>
            </a:r>
            <a:r>
              <a:rPr sz="1500" spc="-10" dirty="0">
                <a:solidFill>
                  <a:srgbClr val="203467"/>
                </a:solidFill>
                <a:latin typeface="Arial"/>
                <a:cs typeface="Arial"/>
              </a:rPr>
              <a:t>CONTRACTING.CO</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90" dirty="0">
                <a:solidFill>
                  <a:srgbClr val="203467"/>
                </a:solidFill>
                <a:latin typeface="Arial"/>
                <a:cs typeface="Arial"/>
              </a:rPr>
              <a:t> </a:t>
            </a:r>
            <a:r>
              <a:rPr sz="1500" spc="-10" dirty="0">
                <a:solidFill>
                  <a:srgbClr val="203467"/>
                </a:solidFill>
                <a:latin typeface="Arial"/>
                <a:cs typeface="Arial"/>
              </a:rPr>
              <a:t>DARUL</a:t>
            </a:r>
            <a:r>
              <a:rPr sz="1500" spc="-50" dirty="0">
                <a:solidFill>
                  <a:srgbClr val="203467"/>
                </a:solidFill>
                <a:latin typeface="Arial"/>
                <a:cs typeface="Arial"/>
              </a:rPr>
              <a:t> </a:t>
            </a:r>
            <a:r>
              <a:rPr sz="1500" spc="-10" dirty="0">
                <a:solidFill>
                  <a:srgbClr val="203467"/>
                </a:solidFill>
                <a:latin typeface="Arial"/>
                <a:cs typeface="Arial"/>
              </a:rPr>
              <a:t>RIYADH</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70" dirty="0">
                <a:solidFill>
                  <a:srgbClr val="203467"/>
                </a:solidFill>
                <a:latin typeface="Arial"/>
                <a:cs typeface="Arial"/>
              </a:rPr>
              <a:t> </a:t>
            </a:r>
            <a:r>
              <a:rPr sz="1400" spc="-10" dirty="0">
                <a:solidFill>
                  <a:srgbClr val="203467"/>
                </a:solidFill>
                <a:latin typeface="Arial"/>
                <a:cs typeface="Arial"/>
              </a:rPr>
              <a:t>DARUL-RIYADH </a:t>
            </a:r>
            <a:r>
              <a:rPr sz="1400" dirty="0">
                <a:solidFill>
                  <a:srgbClr val="203467"/>
                </a:solidFill>
                <a:latin typeface="Arial"/>
                <a:cs typeface="Arial"/>
              </a:rPr>
              <a:t>HQ</a:t>
            </a:r>
            <a:r>
              <a:rPr sz="1400" spc="-25" dirty="0">
                <a:solidFill>
                  <a:srgbClr val="203467"/>
                </a:solidFill>
                <a:latin typeface="Arial"/>
                <a:cs typeface="Arial"/>
              </a:rPr>
              <a:t> </a:t>
            </a:r>
            <a:r>
              <a:rPr sz="1400" spc="-10" dirty="0">
                <a:solidFill>
                  <a:srgbClr val="203467"/>
                </a:solidFill>
                <a:latin typeface="Arial"/>
                <a:cs typeface="Arial"/>
              </a:rPr>
              <a:t>BUILDING</a:t>
            </a:r>
            <a:endParaRPr sz="1400" dirty="0">
              <a:latin typeface="Arial"/>
              <a:cs typeface="Arial"/>
            </a:endParaRPr>
          </a:p>
          <a:p>
            <a:pPr marL="12700">
              <a:lnSpc>
                <a:spcPct val="100000"/>
              </a:lnSpc>
              <a:spcBef>
                <a:spcPts val="400"/>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3</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a:p>
            <a:pPr marL="12700">
              <a:lnSpc>
                <a:spcPct val="100000"/>
              </a:lnSpc>
              <a:spcBef>
                <a:spcPts val="405"/>
              </a:spcBef>
            </a:pPr>
            <a:r>
              <a:rPr sz="1500" dirty="0">
                <a:solidFill>
                  <a:srgbClr val="203467"/>
                </a:solidFill>
                <a:latin typeface="Arial"/>
                <a:cs typeface="Arial"/>
              </a:rPr>
              <a:t>:</a:t>
            </a:r>
            <a:r>
              <a:rPr sz="1500" spc="395" dirty="0">
                <a:solidFill>
                  <a:srgbClr val="203467"/>
                </a:solidFill>
                <a:latin typeface="Arial"/>
                <a:cs typeface="Arial"/>
              </a:rPr>
              <a:t> </a:t>
            </a:r>
            <a:r>
              <a:rPr sz="1500" dirty="0">
                <a:solidFill>
                  <a:srgbClr val="203467"/>
                </a:solidFill>
                <a:latin typeface="Arial"/>
                <a:cs typeface="Arial"/>
              </a:rPr>
              <a:t>205</a:t>
            </a:r>
            <a:r>
              <a:rPr sz="1500" spc="-20" dirty="0">
                <a:solidFill>
                  <a:srgbClr val="203467"/>
                </a:solidFill>
                <a:latin typeface="Arial"/>
                <a:cs typeface="Arial"/>
              </a:rPr>
              <a:t> </a:t>
            </a:r>
            <a:r>
              <a:rPr sz="1500" spc="-10" dirty="0">
                <a:solidFill>
                  <a:srgbClr val="203467"/>
                </a:solidFill>
                <a:latin typeface="Arial"/>
                <a:cs typeface="Arial"/>
              </a:rPr>
              <a:t>MILLION</a:t>
            </a:r>
            <a:endParaRPr sz="1500" dirty="0">
              <a:latin typeface="Arial"/>
              <a:cs typeface="Arial"/>
            </a:endParaRPr>
          </a:p>
        </p:txBody>
      </p:sp>
      <p:sp>
        <p:nvSpPr>
          <p:cNvPr id="18" name="object 18"/>
          <p:cNvSpPr txBox="1"/>
          <p:nvPr/>
        </p:nvSpPr>
        <p:spPr>
          <a:xfrm>
            <a:off x="447852" y="7924927"/>
            <a:ext cx="442150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30"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dirty="0">
                <a:solidFill>
                  <a:srgbClr val="1F487C"/>
                </a:solidFill>
                <a:latin typeface="Arial"/>
                <a:cs typeface="Arial"/>
              </a:rPr>
              <a:t>mep</a:t>
            </a:r>
            <a:r>
              <a:rPr sz="1600" spc="-15" dirty="0">
                <a:solidFill>
                  <a:srgbClr val="1F487C"/>
                </a:solidFill>
                <a:latin typeface="Arial"/>
                <a:cs typeface="Arial"/>
              </a:rPr>
              <a:t> </a:t>
            </a:r>
            <a:r>
              <a:rPr sz="1600" spc="-10" dirty="0">
                <a:solidFill>
                  <a:srgbClr val="1F487C"/>
                </a:solidFill>
                <a:latin typeface="Arial"/>
                <a:cs typeface="Arial"/>
              </a:rPr>
              <a:t>work.</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Renovation</a:t>
            </a:r>
            <a:r>
              <a:rPr sz="1600" spc="-40" dirty="0">
                <a:solidFill>
                  <a:srgbClr val="1F487C"/>
                </a:solidFill>
                <a:latin typeface="Arial"/>
                <a:cs typeface="Arial"/>
              </a:rPr>
              <a:t> </a:t>
            </a:r>
            <a:r>
              <a:rPr sz="1600" dirty="0">
                <a:solidFill>
                  <a:srgbClr val="1F487C"/>
                </a:solidFill>
                <a:latin typeface="Arial"/>
                <a:cs typeface="Arial"/>
              </a:rPr>
              <a:t>of</a:t>
            </a:r>
            <a:r>
              <a:rPr sz="1600" spc="-15" dirty="0">
                <a:solidFill>
                  <a:srgbClr val="1F487C"/>
                </a:solidFill>
                <a:latin typeface="Arial"/>
                <a:cs typeface="Arial"/>
              </a:rPr>
              <a:t> </a:t>
            </a:r>
            <a:r>
              <a:rPr sz="1600" dirty="0">
                <a:solidFill>
                  <a:srgbClr val="1F487C"/>
                </a:solidFill>
                <a:latin typeface="Arial"/>
                <a:cs typeface="Arial"/>
              </a:rPr>
              <a:t>all</a:t>
            </a:r>
            <a:r>
              <a:rPr sz="1600" spc="-35" dirty="0">
                <a:solidFill>
                  <a:srgbClr val="1F487C"/>
                </a:solidFill>
                <a:latin typeface="Arial"/>
                <a:cs typeface="Arial"/>
              </a:rPr>
              <a:t> </a:t>
            </a:r>
            <a:r>
              <a:rPr sz="1600" dirty="0">
                <a:solidFill>
                  <a:srgbClr val="1F487C"/>
                </a:solidFill>
                <a:latin typeface="Arial"/>
                <a:cs typeface="Arial"/>
              </a:rPr>
              <a:t>mep</a:t>
            </a:r>
            <a:r>
              <a:rPr sz="1600" spc="-15" dirty="0">
                <a:solidFill>
                  <a:srgbClr val="1F487C"/>
                </a:solidFill>
                <a:latin typeface="Arial"/>
                <a:cs typeface="Arial"/>
              </a:rPr>
              <a:t> </a:t>
            </a:r>
            <a:r>
              <a:rPr sz="1600" dirty="0">
                <a:solidFill>
                  <a:srgbClr val="1F487C"/>
                </a:solidFill>
                <a:latin typeface="Arial"/>
                <a:cs typeface="Arial"/>
              </a:rPr>
              <a:t>service</a:t>
            </a:r>
            <a:r>
              <a:rPr sz="1600" spc="-40" dirty="0">
                <a:solidFill>
                  <a:srgbClr val="1F487C"/>
                </a:solidFill>
                <a:latin typeface="Arial"/>
                <a:cs typeface="Arial"/>
              </a:rPr>
              <a:t> </a:t>
            </a:r>
            <a:r>
              <a:rPr sz="1600" dirty="0">
                <a:solidFill>
                  <a:srgbClr val="1F487C"/>
                </a:solidFill>
                <a:latin typeface="Arial"/>
                <a:cs typeface="Arial"/>
              </a:rPr>
              <a:t>for</a:t>
            </a:r>
            <a:r>
              <a:rPr sz="1600" spc="5" dirty="0">
                <a:solidFill>
                  <a:srgbClr val="1F487C"/>
                </a:solidFill>
                <a:latin typeface="Arial"/>
                <a:cs typeface="Arial"/>
              </a:rPr>
              <a:t> </a:t>
            </a:r>
            <a:r>
              <a:rPr sz="1600" dirty="0">
                <a:solidFill>
                  <a:srgbClr val="1F487C"/>
                </a:solidFill>
                <a:latin typeface="Arial"/>
                <a:cs typeface="Arial"/>
              </a:rPr>
              <a:t>8</a:t>
            </a:r>
            <a:r>
              <a:rPr sz="1600" spc="-10" dirty="0">
                <a:solidFill>
                  <a:srgbClr val="1F487C"/>
                </a:solidFill>
                <a:latin typeface="Arial"/>
                <a:cs typeface="Arial"/>
              </a:rPr>
              <a:t> </a:t>
            </a:r>
            <a:r>
              <a:rPr sz="1600" dirty="0">
                <a:solidFill>
                  <a:srgbClr val="1F487C"/>
                </a:solidFill>
                <a:latin typeface="Arial"/>
                <a:cs typeface="Arial"/>
              </a:rPr>
              <a:t>floor</a:t>
            </a:r>
            <a:r>
              <a:rPr sz="1600" spc="-20" dirty="0">
                <a:solidFill>
                  <a:srgbClr val="1F487C"/>
                </a:solidFill>
                <a:latin typeface="Arial"/>
                <a:cs typeface="Arial"/>
              </a:rPr>
              <a:t> </a:t>
            </a:r>
            <a:r>
              <a:rPr sz="1600" spc="-10" dirty="0">
                <a:solidFill>
                  <a:srgbClr val="1F487C"/>
                </a:solidFill>
                <a:latin typeface="Arial"/>
                <a:cs typeface="Arial"/>
              </a:rPr>
              <a:t>building.</a:t>
            </a:r>
            <a:endParaRPr sz="1600">
              <a:latin typeface="Arial"/>
              <a:cs typeface="Arial"/>
            </a:endParaRPr>
          </a:p>
        </p:txBody>
      </p:sp>
      <p:pic>
        <p:nvPicPr>
          <p:cNvPr id="19" name="object 15">
            <a:extLst>
              <a:ext uri="{FF2B5EF4-FFF2-40B4-BE49-F238E27FC236}">
                <a16:creationId xmlns:a16="http://schemas.microsoft.com/office/drawing/2014/main" id="{863CDEF9-7376-D4CC-735E-8B8F2F20555A}"/>
              </a:ext>
            </a:extLst>
          </p:cNvPr>
          <p:cNvPicPr/>
          <p:nvPr/>
        </p:nvPicPr>
        <p:blipFill>
          <a:blip r:embed="rId2" cstate="print"/>
          <a:stretch>
            <a:fillRect/>
          </a:stretch>
        </p:blipFill>
        <p:spPr>
          <a:xfrm>
            <a:off x="0" y="9488423"/>
            <a:ext cx="15113508" cy="12039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32247" y="24384"/>
            <a:ext cx="10081260" cy="767715"/>
            <a:chOff x="5032247" y="24384"/>
            <a:chExt cx="10081260" cy="767715"/>
          </a:xfrm>
          <a:solidFill>
            <a:schemeClr val="accent1"/>
          </a:solidFill>
        </p:grpSpPr>
        <p:sp>
          <p:nvSpPr>
            <p:cNvPr id="3" name="object 3"/>
            <p:cNvSpPr/>
            <p:nvPr/>
          </p:nvSpPr>
          <p:spPr>
            <a:xfrm>
              <a:off x="7418831" y="519684"/>
              <a:ext cx="2782570" cy="272415"/>
            </a:xfrm>
            <a:custGeom>
              <a:avLst/>
              <a:gdLst/>
              <a:ahLst/>
              <a:cxnLst/>
              <a:rect l="l" t="t" r="r" b="b"/>
              <a:pathLst>
                <a:path w="2782570" h="272415">
                  <a:moveTo>
                    <a:pt x="1123950" y="0"/>
                  </a:moveTo>
                  <a:lnTo>
                    <a:pt x="0" y="272415"/>
                  </a:lnTo>
                  <a:lnTo>
                    <a:pt x="2680843" y="231267"/>
                  </a:lnTo>
                  <a:lnTo>
                    <a:pt x="2782570" y="223012"/>
                  </a:lnTo>
                  <a:lnTo>
                    <a:pt x="1123950" y="0"/>
                  </a:lnTo>
                  <a:close/>
                </a:path>
              </a:pathLst>
            </a:custGeom>
            <a:grpFill/>
          </p:spPr>
          <p:txBody>
            <a:bodyPr wrap="square" lIns="0" tIns="0" rIns="0" bIns="0" rtlCol="0"/>
            <a:lstStyle/>
            <a:p>
              <a:endParaRPr/>
            </a:p>
          </p:txBody>
        </p:sp>
        <p:sp>
          <p:nvSpPr>
            <p:cNvPr id="4" name="object 4"/>
            <p:cNvSpPr/>
            <p:nvPr/>
          </p:nvSpPr>
          <p:spPr>
            <a:xfrm>
              <a:off x="5032247" y="24384"/>
              <a:ext cx="10081260" cy="723900"/>
            </a:xfrm>
            <a:custGeom>
              <a:avLst/>
              <a:gdLst/>
              <a:ahLst/>
              <a:cxnLst/>
              <a:rect l="l" t="t" r="r" b="b"/>
              <a:pathLst>
                <a:path w="10081260" h="723900">
                  <a:moveTo>
                    <a:pt x="10081260" y="0"/>
                  </a:moveTo>
                  <a:lnTo>
                    <a:pt x="0" y="0"/>
                  </a:lnTo>
                  <a:lnTo>
                    <a:pt x="5107558" y="723392"/>
                  </a:lnTo>
                  <a:lnTo>
                    <a:pt x="5169534" y="718312"/>
                  </a:lnTo>
                  <a:lnTo>
                    <a:pt x="5169027" y="718312"/>
                  </a:lnTo>
                  <a:lnTo>
                    <a:pt x="10081260" y="17166"/>
                  </a:lnTo>
                  <a:lnTo>
                    <a:pt x="10081260" y="0"/>
                  </a:lnTo>
                  <a:close/>
                </a:path>
              </a:pathLst>
            </a:custGeom>
            <a:grpFill/>
          </p:spPr>
          <p:txBody>
            <a:bodyPr wrap="square" lIns="0" tIns="0" rIns="0" bIns="0" rtlCol="0"/>
            <a:lstStyle/>
            <a:p>
              <a:endParaRPr/>
            </a:p>
          </p:txBody>
        </p:sp>
      </p:grpSp>
      <p:grpSp>
        <p:nvGrpSpPr>
          <p:cNvPr id="5" name="object 5"/>
          <p:cNvGrpSpPr/>
          <p:nvPr/>
        </p:nvGrpSpPr>
        <p:grpSpPr>
          <a:xfrm>
            <a:off x="0" y="0"/>
            <a:ext cx="8166734" cy="1499235"/>
            <a:chOff x="0" y="0"/>
            <a:chExt cx="8166734" cy="1499235"/>
          </a:xfrm>
          <a:solidFill>
            <a:schemeClr val="accent1"/>
          </a:solidFill>
        </p:grpSpPr>
        <p:sp>
          <p:nvSpPr>
            <p:cNvPr id="6" name="object 6"/>
            <p:cNvSpPr/>
            <p:nvPr/>
          </p:nvSpPr>
          <p:spPr>
            <a:xfrm>
              <a:off x="1735835" y="908304"/>
              <a:ext cx="3473450" cy="401955"/>
            </a:xfrm>
            <a:custGeom>
              <a:avLst/>
              <a:gdLst/>
              <a:ahLst/>
              <a:cxnLst/>
              <a:rect l="l" t="t" r="r" b="b"/>
              <a:pathLst>
                <a:path w="3473450" h="401955">
                  <a:moveTo>
                    <a:pt x="1338580" y="0"/>
                  </a:moveTo>
                  <a:lnTo>
                    <a:pt x="0" y="272415"/>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21335" y="0"/>
              <a:ext cx="8145145" cy="1310640"/>
            </a:xfrm>
            <a:custGeom>
              <a:avLst/>
              <a:gdLst/>
              <a:ahLst/>
              <a:cxnLst/>
              <a:rect l="l" t="t" r="r" b="b"/>
              <a:pathLst>
                <a:path w="8145145" h="1310640">
                  <a:moveTo>
                    <a:pt x="4991108" y="0"/>
                  </a:moveTo>
                  <a:lnTo>
                    <a:pt x="0" y="0"/>
                  </a:lnTo>
                  <a:lnTo>
                    <a:pt x="0" y="545338"/>
                  </a:lnTo>
                  <a:lnTo>
                    <a:pt x="4929378" y="1310386"/>
                  </a:lnTo>
                  <a:lnTo>
                    <a:pt x="8145018" y="486156"/>
                  </a:lnTo>
                  <a:lnTo>
                    <a:pt x="4991108" y="0"/>
                  </a:lnTo>
                  <a:close/>
                </a:path>
              </a:pathLst>
            </a:custGeom>
            <a:grpFill/>
          </p:spPr>
          <p:txBody>
            <a:bodyPr wrap="square" lIns="0" tIns="0" rIns="0" bIns="0" rtlCol="0"/>
            <a:lstStyle/>
            <a:p>
              <a:endParaRPr/>
            </a:p>
          </p:txBody>
        </p:sp>
        <p:sp>
          <p:nvSpPr>
            <p:cNvPr id="8" name="object 8"/>
            <p:cNvSpPr/>
            <p:nvPr/>
          </p:nvSpPr>
          <p:spPr>
            <a:xfrm>
              <a:off x="0" y="519684"/>
              <a:ext cx="2933065" cy="979805"/>
            </a:xfrm>
            <a:custGeom>
              <a:avLst/>
              <a:gdLst/>
              <a:ahLst/>
              <a:cxnLst/>
              <a:rect l="l" t="t" r="r" b="b"/>
              <a:pathLst>
                <a:path w="2933065" h="979805">
                  <a:moveTo>
                    <a:pt x="0" y="0"/>
                  </a:moveTo>
                  <a:lnTo>
                    <a:pt x="0" y="979551"/>
                  </a:lnTo>
                  <a:lnTo>
                    <a:pt x="2932938" y="411479"/>
                  </a:lnTo>
                  <a:lnTo>
                    <a:pt x="0" y="0"/>
                  </a:lnTo>
                  <a:close/>
                </a:path>
              </a:pathLst>
            </a:custGeom>
            <a:grp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2065" rIns="0" bIns="0" rtlCol="0">
            <a:spAutoFit/>
          </a:bodyPr>
          <a:lstStyle/>
          <a:p>
            <a:pPr marL="15367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0" name="object 10"/>
          <p:cNvSpPr txBox="1"/>
          <p:nvPr/>
        </p:nvSpPr>
        <p:spPr>
          <a:xfrm>
            <a:off x="447852" y="4128008"/>
            <a:ext cx="433260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35"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dirty="0">
                <a:solidFill>
                  <a:srgbClr val="1F487C"/>
                </a:solidFill>
                <a:latin typeface="Arial"/>
                <a:cs typeface="Arial"/>
              </a:rPr>
              <a:t>Installation</a:t>
            </a:r>
            <a:r>
              <a:rPr sz="1600" spc="-45" dirty="0">
                <a:solidFill>
                  <a:srgbClr val="1F487C"/>
                </a:solidFill>
                <a:latin typeface="Arial"/>
                <a:cs typeface="Arial"/>
              </a:rPr>
              <a:t> </a:t>
            </a:r>
            <a:r>
              <a:rPr sz="1600" dirty="0">
                <a:solidFill>
                  <a:srgbClr val="1F487C"/>
                </a:solidFill>
                <a:latin typeface="Arial"/>
                <a:cs typeface="Arial"/>
              </a:rPr>
              <a:t>of</a:t>
            </a:r>
            <a:r>
              <a:rPr sz="1600" spc="400" dirty="0">
                <a:solidFill>
                  <a:srgbClr val="1F487C"/>
                </a:solidFill>
                <a:latin typeface="Arial"/>
                <a:cs typeface="Arial"/>
              </a:rPr>
              <a:t> </a:t>
            </a:r>
            <a:r>
              <a:rPr sz="1600" dirty="0">
                <a:solidFill>
                  <a:srgbClr val="1F487C"/>
                </a:solidFill>
                <a:latin typeface="Arial"/>
                <a:cs typeface="Arial"/>
              </a:rPr>
              <a:t>electrical</a:t>
            </a:r>
            <a:r>
              <a:rPr sz="1600" spc="-35" dirty="0">
                <a:solidFill>
                  <a:srgbClr val="1F487C"/>
                </a:solidFill>
                <a:latin typeface="Arial"/>
                <a:cs typeface="Arial"/>
              </a:rPr>
              <a:t> </a:t>
            </a:r>
            <a:r>
              <a:rPr sz="1600" spc="-10" dirty="0">
                <a:solidFill>
                  <a:srgbClr val="1F487C"/>
                </a:solidFill>
                <a:latin typeface="Arial"/>
                <a:cs typeface="Arial"/>
              </a:rPr>
              <a:t>work.</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Scope</a:t>
            </a:r>
            <a:r>
              <a:rPr sz="1600" spc="-45" dirty="0">
                <a:solidFill>
                  <a:srgbClr val="1F487C"/>
                </a:solidFill>
                <a:latin typeface="Arial"/>
                <a:cs typeface="Arial"/>
              </a:rPr>
              <a:t> </a:t>
            </a:r>
            <a:r>
              <a:rPr sz="1600" dirty="0">
                <a:solidFill>
                  <a:srgbClr val="1F487C"/>
                </a:solidFill>
                <a:latin typeface="Arial"/>
                <a:cs typeface="Arial"/>
              </a:rPr>
              <a:t>includes,</a:t>
            </a:r>
            <a:r>
              <a:rPr sz="1600" spc="-60" dirty="0">
                <a:solidFill>
                  <a:srgbClr val="1F487C"/>
                </a:solidFill>
                <a:latin typeface="Arial"/>
                <a:cs typeface="Arial"/>
              </a:rPr>
              <a:t> </a:t>
            </a:r>
            <a:r>
              <a:rPr sz="1600" dirty="0">
                <a:solidFill>
                  <a:srgbClr val="1F487C"/>
                </a:solidFill>
                <a:latin typeface="Arial"/>
                <a:cs typeface="Arial"/>
              </a:rPr>
              <a:t>low</a:t>
            </a:r>
            <a:r>
              <a:rPr sz="1600" spc="-45" dirty="0">
                <a:solidFill>
                  <a:srgbClr val="1F487C"/>
                </a:solidFill>
                <a:latin typeface="Arial"/>
                <a:cs typeface="Arial"/>
              </a:rPr>
              <a:t> </a:t>
            </a:r>
            <a:r>
              <a:rPr sz="1600" dirty="0">
                <a:solidFill>
                  <a:srgbClr val="1F487C"/>
                </a:solidFill>
                <a:latin typeface="Arial"/>
                <a:cs typeface="Arial"/>
              </a:rPr>
              <a:t>voltage,low</a:t>
            </a:r>
            <a:r>
              <a:rPr sz="1600" spc="-50" dirty="0">
                <a:solidFill>
                  <a:srgbClr val="1F487C"/>
                </a:solidFill>
                <a:latin typeface="Arial"/>
                <a:cs typeface="Arial"/>
              </a:rPr>
              <a:t> </a:t>
            </a:r>
            <a:r>
              <a:rPr sz="1600" dirty="0">
                <a:solidFill>
                  <a:srgbClr val="1F487C"/>
                </a:solidFill>
                <a:latin typeface="Arial"/>
                <a:cs typeface="Arial"/>
              </a:rPr>
              <a:t>current</a:t>
            </a:r>
            <a:r>
              <a:rPr sz="1600" spc="-20" dirty="0">
                <a:solidFill>
                  <a:srgbClr val="1F487C"/>
                </a:solidFill>
                <a:latin typeface="Arial"/>
                <a:cs typeface="Arial"/>
              </a:rPr>
              <a:t> </a:t>
            </a:r>
            <a:r>
              <a:rPr sz="1600" spc="-10" dirty="0">
                <a:solidFill>
                  <a:srgbClr val="1F487C"/>
                </a:solidFill>
                <a:latin typeface="Arial"/>
                <a:cs typeface="Arial"/>
              </a:rPr>
              <a:t>system.</a:t>
            </a:r>
            <a:endParaRPr sz="1600">
              <a:latin typeface="Arial"/>
              <a:cs typeface="Arial"/>
            </a:endParaRPr>
          </a:p>
        </p:txBody>
      </p:sp>
      <p:sp>
        <p:nvSpPr>
          <p:cNvPr id="14" name="object 14"/>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5" name="object 15"/>
          <p:cNvSpPr txBox="1"/>
          <p:nvPr/>
        </p:nvSpPr>
        <p:spPr>
          <a:xfrm>
            <a:off x="2120519" y="1942845"/>
            <a:ext cx="2179320" cy="1981200"/>
          </a:xfrm>
          <a:prstGeom prst="rect">
            <a:avLst/>
          </a:prstGeom>
        </p:spPr>
        <p:txBody>
          <a:bodyPr vert="horz" wrap="square" lIns="0" tIns="62865" rIns="0" bIns="0" rtlCol="0">
            <a:spAutoFit/>
          </a:bodyPr>
          <a:lstStyle/>
          <a:p>
            <a:pPr marL="38100">
              <a:lnSpc>
                <a:spcPct val="100000"/>
              </a:lnSpc>
              <a:spcBef>
                <a:spcPts val="495"/>
              </a:spcBef>
            </a:pPr>
            <a:r>
              <a:rPr sz="1500" dirty="0">
                <a:solidFill>
                  <a:srgbClr val="203467"/>
                </a:solidFill>
                <a:latin typeface="Arial"/>
                <a:cs typeface="Arial"/>
              </a:rPr>
              <a:t>:</a:t>
            </a:r>
            <a:r>
              <a:rPr sz="1500" spc="400" dirty="0">
                <a:solidFill>
                  <a:srgbClr val="203467"/>
                </a:solidFill>
                <a:latin typeface="Arial"/>
                <a:cs typeface="Arial"/>
              </a:rPr>
              <a:t> </a:t>
            </a:r>
            <a:r>
              <a:rPr sz="1500" spc="-20" dirty="0">
                <a:solidFill>
                  <a:srgbClr val="203467"/>
                </a:solidFill>
                <a:latin typeface="Arial"/>
                <a:cs typeface="Arial"/>
              </a:rPr>
              <a:t>KAFD</a:t>
            </a:r>
            <a:endParaRPr sz="1500">
              <a:latin typeface="Arial"/>
              <a:cs typeface="Arial"/>
            </a:endParaRPr>
          </a:p>
          <a:p>
            <a:pPr marL="381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sz="1500" spc="-20" dirty="0">
                <a:solidFill>
                  <a:srgbClr val="203467"/>
                </a:solidFill>
                <a:latin typeface="Arial"/>
                <a:cs typeface="Arial"/>
              </a:rPr>
              <a:t>MARCO</a:t>
            </a:r>
            <a:endParaRPr sz="1500">
              <a:latin typeface="Arial"/>
              <a:cs typeface="Arial"/>
            </a:endParaRPr>
          </a:p>
          <a:p>
            <a:pPr marL="381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spc="-25" dirty="0">
                <a:solidFill>
                  <a:srgbClr val="203467"/>
                </a:solidFill>
                <a:latin typeface="Arial"/>
                <a:cs typeface="Arial"/>
              </a:rPr>
              <a:t>JLL</a:t>
            </a:r>
            <a:endParaRPr sz="1500">
              <a:latin typeface="Arial"/>
              <a:cs typeface="Arial"/>
            </a:endParaRPr>
          </a:p>
          <a:p>
            <a:pPr marL="381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38100">
              <a:lnSpc>
                <a:spcPct val="100000"/>
              </a:lnSpc>
              <a:spcBef>
                <a:spcPts val="400"/>
              </a:spcBef>
            </a:pPr>
            <a:r>
              <a:rPr sz="1500" dirty="0">
                <a:solidFill>
                  <a:srgbClr val="203467"/>
                </a:solidFill>
                <a:latin typeface="Arial"/>
                <a:cs typeface="Arial"/>
              </a:rPr>
              <a:t>:</a:t>
            </a:r>
            <a:r>
              <a:rPr sz="1500" spc="370" dirty="0">
                <a:solidFill>
                  <a:srgbClr val="203467"/>
                </a:solidFill>
                <a:latin typeface="Arial"/>
                <a:cs typeface="Arial"/>
              </a:rPr>
              <a:t> </a:t>
            </a:r>
            <a:r>
              <a:rPr sz="1500" dirty="0">
                <a:solidFill>
                  <a:srgbClr val="203467"/>
                </a:solidFill>
                <a:latin typeface="Arial"/>
                <a:cs typeface="Arial"/>
              </a:rPr>
              <a:t>KAFD</a:t>
            </a:r>
            <a:r>
              <a:rPr sz="1500" spc="-15" dirty="0">
                <a:solidFill>
                  <a:srgbClr val="203467"/>
                </a:solidFill>
                <a:latin typeface="Arial"/>
                <a:cs typeface="Arial"/>
              </a:rPr>
              <a:t> </a:t>
            </a:r>
            <a:r>
              <a:rPr sz="1500" dirty="0">
                <a:solidFill>
                  <a:srgbClr val="203467"/>
                </a:solidFill>
                <a:latin typeface="Arial"/>
                <a:cs typeface="Arial"/>
              </a:rPr>
              <a:t>PROJECT</a:t>
            </a:r>
            <a:r>
              <a:rPr sz="1500" spc="-50" dirty="0">
                <a:solidFill>
                  <a:srgbClr val="203467"/>
                </a:solidFill>
                <a:latin typeface="Arial"/>
                <a:cs typeface="Arial"/>
              </a:rPr>
              <a:t> </a:t>
            </a:r>
            <a:r>
              <a:rPr sz="1500" spc="-20" dirty="0">
                <a:solidFill>
                  <a:srgbClr val="203467"/>
                </a:solidFill>
                <a:latin typeface="Arial"/>
                <a:cs typeface="Arial"/>
              </a:rPr>
              <a:t>(304)</a:t>
            </a:r>
            <a:endParaRPr sz="1500">
              <a:latin typeface="Arial"/>
              <a:cs typeface="Arial"/>
            </a:endParaRPr>
          </a:p>
          <a:p>
            <a:pPr marL="381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2</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38100">
              <a:lnSpc>
                <a:spcPct val="100000"/>
              </a:lnSpc>
              <a:spcBef>
                <a:spcPts val="409"/>
              </a:spcBef>
            </a:pPr>
            <a:r>
              <a:rPr sz="1500" dirty="0">
                <a:solidFill>
                  <a:srgbClr val="203467"/>
                </a:solidFill>
                <a:latin typeface="Arial"/>
                <a:cs typeface="Arial"/>
              </a:rPr>
              <a:t>:</a:t>
            </a:r>
            <a:r>
              <a:rPr sz="1500" spc="-150" dirty="0">
                <a:solidFill>
                  <a:srgbClr val="203467"/>
                </a:solidFill>
                <a:latin typeface="Arial"/>
                <a:cs typeface="Arial"/>
              </a:rPr>
              <a:t> </a:t>
            </a:r>
            <a:r>
              <a:rPr sz="2250" baseline="9259" dirty="0">
                <a:solidFill>
                  <a:srgbClr val="203467"/>
                </a:solidFill>
                <a:latin typeface="Arial"/>
                <a:cs typeface="Arial"/>
              </a:rPr>
              <a:t>:</a:t>
            </a:r>
            <a:r>
              <a:rPr sz="2250" spc="-405" baseline="9259" dirty="0">
                <a:solidFill>
                  <a:srgbClr val="203467"/>
                </a:solidFill>
                <a:latin typeface="Arial"/>
                <a:cs typeface="Arial"/>
              </a:rPr>
              <a:t> </a:t>
            </a:r>
            <a:r>
              <a:rPr sz="1500" dirty="0">
                <a:solidFill>
                  <a:srgbClr val="203467"/>
                </a:solidFill>
                <a:latin typeface="Arial"/>
                <a:cs typeface="Arial"/>
              </a:rPr>
              <a:t>0.5</a:t>
            </a:r>
            <a:r>
              <a:rPr sz="1500" spc="-30"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pic>
        <p:nvPicPr>
          <p:cNvPr id="19" name="object 15">
            <a:extLst>
              <a:ext uri="{FF2B5EF4-FFF2-40B4-BE49-F238E27FC236}">
                <a16:creationId xmlns:a16="http://schemas.microsoft.com/office/drawing/2014/main" id="{753FD867-1833-9EEE-9067-BD92B5C64BB8}"/>
              </a:ext>
            </a:extLst>
          </p:cNvPr>
          <p:cNvPicPr/>
          <p:nvPr/>
        </p:nvPicPr>
        <p:blipFill>
          <a:blip r:embed="rId2" cstate="print"/>
          <a:stretch>
            <a:fillRect/>
          </a:stretch>
        </p:blipFill>
        <p:spPr>
          <a:xfrm>
            <a:off x="0" y="9488423"/>
            <a:ext cx="15113508" cy="1203958"/>
          </a:xfrm>
          <a:prstGeom prst="rect">
            <a:avLst/>
          </a:prstGeom>
        </p:spPr>
      </p:pic>
      <p:sp>
        <p:nvSpPr>
          <p:cNvPr id="20" name="object 16">
            <a:extLst>
              <a:ext uri="{FF2B5EF4-FFF2-40B4-BE49-F238E27FC236}">
                <a16:creationId xmlns:a16="http://schemas.microsoft.com/office/drawing/2014/main" id="{B99482C0-E0C6-4020-8533-7216A61D2616}"/>
              </a:ext>
            </a:extLst>
          </p:cNvPr>
          <p:cNvSpPr txBox="1"/>
          <p:nvPr/>
        </p:nvSpPr>
        <p:spPr>
          <a:xfrm>
            <a:off x="698093" y="5771769"/>
            <a:ext cx="1485900" cy="19507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dirty="0">
              <a:latin typeface="Arial"/>
              <a:cs typeface="Arial"/>
            </a:endParaRPr>
          </a:p>
          <a:p>
            <a:pPr marL="12700" marR="744855">
              <a:lnSpc>
                <a:spcPct val="122000"/>
              </a:lnSpc>
            </a:pPr>
            <a:r>
              <a:rPr sz="1500" spc="-10" dirty="0">
                <a:solidFill>
                  <a:srgbClr val="203467"/>
                </a:solidFill>
                <a:latin typeface="Arial"/>
                <a:cs typeface="Arial"/>
              </a:rPr>
              <a:t>Location Project</a:t>
            </a:r>
            <a:endParaRPr sz="1500" dirty="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5"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dirty="0">
              <a:latin typeface="Arial"/>
              <a:cs typeface="Arial"/>
            </a:endParaRPr>
          </a:p>
        </p:txBody>
      </p:sp>
      <p:sp>
        <p:nvSpPr>
          <p:cNvPr id="21" name="object 17">
            <a:extLst>
              <a:ext uri="{FF2B5EF4-FFF2-40B4-BE49-F238E27FC236}">
                <a16:creationId xmlns:a16="http://schemas.microsoft.com/office/drawing/2014/main" id="{1B79409A-96BE-4E67-A0DA-1747F2597C2F}"/>
              </a:ext>
            </a:extLst>
          </p:cNvPr>
          <p:cNvSpPr txBox="1"/>
          <p:nvPr/>
        </p:nvSpPr>
        <p:spPr>
          <a:xfrm>
            <a:off x="2547873" y="5744337"/>
            <a:ext cx="3594735"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500" spc="-20" dirty="0">
                <a:solidFill>
                  <a:srgbClr val="203467"/>
                </a:solidFill>
                <a:latin typeface="Arial"/>
                <a:cs typeface="Arial"/>
              </a:rPr>
              <a:t>SDRS</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85" dirty="0">
                <a:solidFill>
                  <a:srgbClr val="203467"/>
                </a:solidFill>
                <a:latin typeface="Arial"/>
                <a:cs typeface="Arial"/>
              </a:rPr>
              <a:t> </a:t>
            </a:r>
            <a:r>
              <a:rPr sz="1500" spc="-10" dirty="0">
                <a:solidFill>
                  <a:srgbClr val="203467"/>
                </a:solidFill>
                <a:latin typeface="Arial"/>
                <a:cs typeface="Arial"/>
              </a:rPr>
              <a:t>SAUD</a:t>
            </a:r>
            <a:r>
              <a:rPr sz="1500" spc="-95" dirty="0">
                <a:solidFill>
                  <a:srgbClr val="203467"/>
                </a:solidFill>
                <a:latin typeface="Arial"/>
                <a:cs typeface="Arial"/>
              </a:rPr>
              <a:t> </a:t>
            </a:r>
            <a:r>
              <a:rPr sz="1500" dirty="0">
                <a:solidFill>
                  <a:srgbClr val="203467"/>
                </a:solidFill>
                <a:latin typeface="Arial"/>
                <a:cs typeface="Arial"/>
              </a:rPr>
              <a:t>AL</a:t>
            </a:r>
            <a:r>
              <a:rPr sz="1500" spc="-60" dirty="0">
                <a:solidFill>
                  <a:srgbClr val="203467"/>
                </a:solidFill>
                <a:latin typeface="Arial"/>
                <a:cs typeface="Arial"/>
              </a:rPr>
              <a:t> </a:t>
            </a:r>
            <a:r>
              <a:rPr sz="1500" dirty="0">
                <a:solidFill>
                  <a:srgbClr val="203467"/>
                </a:solidFill>
                <a:latin typeface="Arial"/>
                <a:cs typeface="Arial"/>
              </a:rPr>
              <a:t>GHANDI</a:t>
            </a:r>
            <a:r>
              <a:rPr sz="1500" spc="5" dirty="0">
                <a:solidFill>
                  <a:srgbClr val="203467"/>
                </a:solidFill>
                <a:latin typeface="Arial"/>
                <a:cs typeface="Arial"/>
              </a:rPr>
              <a:t> </a:t>
            </a:r>
            <a:r>
              <a:rPr sz="1500" spc="-10" dirty="0">
                <a:solidFill>
                  <a:srgbClr val="203467"/>
                </a:solidFill>
                <a:latin typeface="Arial"/>
                <a:cs typeface="Arial"/>
              </a:rPr>
              <a:t>CONTRACTING.CO</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spc="-10" dirty="0">
                <a:solidFill>
                  <a:srgbClr val="203467"/>
                </a:solidFill>
                <a:latin typeface="Arial"/>
                <a:cs typeface="Arial"/>
              </a:rPr>
              <a:t>NERMA&amp;PARTNERS.</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DAMMAM</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55" dirty="0">
                <a:solidFill>
                  <a:srgbClr val="203467"/>
                </a:solidFill>
                <a:latin typeface="Arial"/>
                <a:cs typeface="Arial"/>
              </a:rPr>
              <a:t> </a:t>
            </a:r>
            <a:r>
              <a:rPr sz="1500" dirty="0">
                <a:solidFill>
                  <a:srgbClr val="203467"/>
                </a:solidFill>
                <a:latin typeface="Arial"/>
                <a:cs typeface="Arial"/>
              </a:rPr>
              <a:t>SDRS</a:t>
            </a:r>
            <a:r>
              <a:rPr sz="1500" spc="-30" dirty="0">
                <a:solidFill>
                  <a:srgbClr val="203467"/>
                </a:solidFill>
                <a:latin typeface="Arial"/>
                <a:cs typeface="Arial"/>
              </a:rPr>
              <a:t> </a:t>
            </a:r>
            <a:r>
              <a:rPr sz="1500" spc="-10" dirty="0">
                <a:solidFill>
                  <a:srgbClr val="203467"/>
                </a:solidFill>
                <a:latin typeface="Arial"/>
                <a:cs typeface="Arial"/>
              </a:rPr>
              <a:t>EXPORTS-</a:t>
            </a:r>
            <a:r>
              <a:rPr sz="1500" dirty="0">
                <a:solidFill>
                  <a:srgbClr val="203467"/>
                </a:solidFill>
                <a:latin typeface="Arial"/>
                <a:cs typeface="Arial"/>
              </a:rPr>
              <a:t>DAMMAM</a:t>
            </a:r>
            <a:r>
              <a:rPr sz="1500" spc="5" dirty="0">
                <a:solidFill>
                  <a:srgbClr val="203467"/>
                </a:solidFill>
                <a:latin typeface="Arial"/>
                <a:cs typeface="Arial"/>
              </a:rPr>
              <a:t> </a:t>
            </a:r>
            <a:r>
              <a:rPr sz="1500" spc="-10" dirty="0">
                <a:solidFill>
                  <a:srgbClr val="203467"/>
                </a:solidFill>
                <a:latin typeface="Arial"/>
                <a:cs typeface="Arial"/>
              </a:rPr>
              <a:t>SEAPONT.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1</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1.2</a:t>
            </a:r>
            <a:r>
              <a:rPr sz="1500" spc="-20" dirty="0">
                <a:solidFill>
                  <a:srgbClr val="203467"/>
                </a:solidFill>
                <a:latin typeface="Arial"/>
                <a:cs typeface="Arial"/>
              </a:rPr>
              <a:t> </a:t>
            </a:r>
            <a:r>
              <a:rPr sz="1500" spc="-10" dirty="0">
                <a:solidFill>
                  <a:srgbClr val="203467"/>
                </a:solidFill>
                <a:latin typeface="Arial"/>
                <a:cs typeface="Arial"/>
              </a:rPr>
              <a:t>MILLION</a:t>
            </a:r>
            <a:endParaRPr sz="1500" dirty="0">
              <a:latin typeface="Arial"/>
              <a:cs typeface="Arial"/>
            </a:endParaRPr>
          </a:p>
        </p:txBody>
      </p:sp>
      <p:sp>
        <p:nvSpPr>
          <p:cNvPr id="22" name="object 18">
            <a:extLst>
              <a:ext uri="{FF2B5EF4-FFF2-40B4-BE49-F238E27FC236}">
                <a16:creationId xmlns:a16="http://schemas.microsoft.com/office/drawing/2014/main" id="{31F17009-AC37-4905-A6A0-C0785D905EC6}"/>
              </a:ext>
            </a:extLst>
          </p:cNvPr>
          <p:cNvSpPr txBox="1"/>
          <p:nvPr/>
        </p:nvSpPr>
        <p:spPr>
          <a:xfrm>
            <a:off x="685901" y="7912735"/>
            <a:ext cx="9903460"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30" dirty="0">
                <a:solidFill>
                  <a:srgbClr val="1F487C"/>
                </a:solidFill>
                <a:latin typeface="Arial"/>
                <a:cs typeface="Arial"/>
              </a:rPr>
              <a:t> </a:t>
            </a:r>
            <a:r>
              <a:rPr sz="1600" dirty="0">
                <a:solidFill>
                  <a:srgbClr val="1F487C"/>
                </a:solidFill>
                <a:latin typeface="Arial"/>
                <a:cs typeface="Arial"/>
              </a:rPr>
              <a:t>Work:</a:t>
            </a:r>
            <a:r>
              <a:rPr sz="1600" spc="-25" dirty="0">
                <a:solidFill>
                  <a:srgbClr val="1F487C"/>
                </a:solidFill>
                <a:latin typeface="Arial"/>
                <a:cs typeface="Arial"/>
              </a:rPr>
              <a:t> </a:t>
            </a:r>
            <a:r>
              <a:rPr sz="1600" dirty="0">
                <a:solidFill>
                  <a:srgbClr val="1F487C"/>
                </a:solidFill>
                <a:latin typeface="Arial"/>
                <a:cs typeface="Arial"/>
              </a:rPr>
              <a:t>electrical</a:t>
            </a:r>
            <a:r>
              <a:rPr sz="1600" spc="-40" dirty="0">
                <a:solidFill>
                  <a:srgbClr val="1F487C"/>
                </a:solidFill>
                <a:latin typeface="Arial"/>
                <a:cs typeface="Arial"/>
              </a:rPr>
              <a:t> </a:t>
            </a:r>
            <a:r>
              <a:rPr sz="1600" dirty="0">
                <a:solidFill>
                  <a:srgbClr val="1F487C"/>
                </a:solidFill>
                <a:latin typeface="Arial"/>
                <a:cs typeface="Arial"/>
              </a:rPr>
              <a:t>substation</a:t>
            </a:r>
            <a:r>
              <a:rPr sz="1600" spc="-50" dirty="0">
                <a:solidFill>
                  <a:srgbClr val="1F487C"/>
                </a:solidFill>
                <a:latin typeface="Arial"/>
                <a:cs typeface="Arial"/>
              </a:rPr>
              <a:t> </a:t>
            </a:r>
            <a:r>
              <a:rPr sz="1600" spc="-10" dirty="0">
                <a:solidFill>
                  <a:srgbClr val="1F487C"/>
                </a:solidFill>
                <a:latin typeface="Arial"/>
                <a:cs typeface="Arial"/>
              </a:rPr>
              <a:t>works.</a:t>
            </a:r>
            <a:endParaRPr sz="1600" dirty="0">
              <a:latin typeface="Arial"/>
              <a:cs typeface="Arial"/>
            </a:endParaRPr>
          </a:p>
          <a:p>
            <a:pPr>
              <a:lnSpc>
                <a:spcPct val="100000"/>
              </a:lnSpc>
              <a:spcBef>
                <a:spcPts val="80"/>
              </a:spcBef>
            </a:pPr>
            <a:endParaRPr sz="1600" dirty="0">
              <a:latin typeface="Arial"/>
              <a:cs typeface="Arial"/>
            </a:endParaRPr>
          </a:p>
          <a:p>
            <a:pPr marL="12700">
              <a:lnSpc>
                <a:spcPct val="100000"/>
              </a:lnSpc>
            </a:pPr>
            <a:r>
              <a:rPr sz="1600" dirty="0">
                <a:solidFill>
                  <a:srgbClr val="1F487C"/>
                </a:solidFill>
                <a:latin typeface="Arial"/>
                <a:cs typeface="Arial"/>
              </a:rPr>
              <a:t>Supply</a:t>
            </a:r>
            <a:r>
              <a:rPr sz="1600" spc="-40" dirty="0">
                <a:solidFill>
                  <a:srgbClr val="1F487C"/>
                </a:solidFill>
                <a:latin typeface="Arial"/>
                <a:cs typeface="Arial"/>
              </a:rPr>
              <a:t> </a:t>
            </a:r>
            <a:r>
              <a:rPr sz="1600" dirty="0">
                <a:solidFill>
                  <a:srgbClr val="1F487C"/>
                </a:solidFill>
                <a:latin typeface="Arial"/>
                <a:cs typeface="Arial"/>
              </a:rPr>
              <a:t>and</a:t>
            </a:r>
            <a:r>
              <a:rPr sz="1600" spc="-35" dirty="0">
                <a:solidFill>
                  <a:srgbClr val="1F487C"/>
                </a:solidFill>
                <a:latin typeface="Arial"/>
                <a:cs typeface="Arial"/>
              </a:rPr>
              <a:t> </a:t>
            </a:r>
            <a:r>
              <a:rPr sz="1600" dirty="0">
                <a:solidFill>
                  <a:srgbClr val="1F487C"/>
                </a:solidFill>
                <a:latin typeface="Arial"/>
                <a:cs typeface="Arial"/>
              </a:rPr>
              <a:t>installation</a:t>
            </a:r>
            <a:r>
              <a:rPr sz="1600" spc="-55"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electrical</a:t>
            </a:r>
            <a:r>
              <a:rPr sz="1600" spc="-45" dirty="0">
                <a:solidFill>
                  <a:srgbClr val="1F487C"/>
                </a:solidFill>
                <a:latin typeface="Arial"/>
                <a:cs typeface="Arial"/>
              </a:rPr>
              <a:t> </a:t>
            </a:r>
            <a:r>
              <a:rPr sz="1600" dirty="0">
                <a:solidFill>
                  <a:srgbClr val="1F487C"/>
                </a:solidFill>
                <a:latin typeface="Arial"/>
                <a:cs typeface="Arial"/>
              </a:rPr>
              <a:t>substation</a:t>
            </a:r>
            <a:r>
              <a:rPr sz="1600" spc="-15" dirty="0">
                <a:solidFill>
                  <a:srgbClr val="1F487C"/>
                </a:solidFill>
                <a:latin typeface="Arial"/>
                <a:cs typeface="Arial"/>
              </a:rPr>
              <a:t> </a:t>
            </a:r>
            <a:r>
              <a:rPr sz="1600" dirty="0">
                <a:solidFill>
                  <a:srgbClr val="1F487C"/>
                </a:solidFill>
                <a:latin typeface="Arial"/>
                <a:cs typeface="Arial"/>
              </a:rPr>
              <a:t>1500kva,</a:t>
            </a:r>
            <a:r>
              <a:rPr sz="1600" spc="-35" dirty="0">
                <a:solidFill>
                  <a:srgbClr val="1F487C"/>
                </a:solidFill>
                <a:latin typeface="Arial"/>
                <a:cs typeface="Arial"/>
              </a:rPr>
              <a:t> </a:t>
            </a:r>
            <a:r>
              <a:rPr sz="1600" dirty="0">
                <a:solidFill>
                  <a:srgbClr val="1F487C"/>
                </a:solidFill>
                <a:latin typeface="Arial"/>
                <a:cs typeface="Arial"/>
              </a:rPr>
              <a:t>along</a:t>
            </a:r>
            <a:r>
              <a:rPr sz="1600" spc="-35" dirty="0">
                <a:solidFill>
                  <a:srgbClr val="1F487C"/>
                </a:solidFill>
                <a:latin typeface="Arial"/>
                <a:cs typeface="Arial"/>
              </a:rPr>
              <a:t> </a:t>
            </a:r>
            <a:r>
              <a:rPr sz="1600" dirty="0">
                <a:solidFill>
                  <a:srgbClr val="1F487C"/>
                </a:solidFill>
                <a:latin typeface="Arial"/>
                <a:cs typeface="Arial"/>
              </a:rPr>
              <a:t>with</a:t>
            </a:r>
            <a:r>
              <a:rPr sz="1600" spc="-25" dirty="0">
                <a:solidFill>
                  <a:srgbClr val="1F487C"/>
                </a:solidFill>
                <a:latin typeface="Arial"/>
                <a:cs typeface="Arial"/>
              </a:rPr>
              <a:t> </a:t>
            </a:r>
            <a:r>
              <a:rPr sz="1600" dirty="0">
                <a:solidFill>
                  <a:srgbClr val="1F487C"/>
                </a:solidFill>
                <a:latin typeface="Arial"/>
                <a:cs typeface="Arial"/>
              </a:rPr>
              <a:t>panel</a:t>
            </a:r>
            <a:r>
              <a:rPr sz="1600" spc="-40" dirty="0">
                <a:solidFill>
                  <a:srgbClr val="1F487C"/>
                </a:solidFill>
                <a:latin typeface="Arial"/>
                <a:cs typeface="Arial"/>
              </a:rPr>
              <a:t> </a:t>
            </a:r>
            <a:r>
              <a:rPr sz="1600" dirty="0">
                <a:solidFill>
                  <a:srgbClr val="1F487C"/>
                </a:solidFill>
                <a:latin typeface="Arial"/>
                <a:cs typeface="Arial"/>
              </a:rPr>
              <a:t>installation</a:t>
            </a:r>
            <a:r>
              <a:rPr sz="1600" spc="-50" dirty="0">
                <a:solidFill>
                  <a:srgbClr val="1F487C"/>
                </a:solidFill>
                <a:latin typeface="Arial"/>
                <a:cs typeface="Arial"/>
              </a:rPr>
              <a:t> </a:t>
            </a:r>
            <a:r>
              <a:rPr sz="1600" dirty="0">
                <a:solidFill>
                  <a:srgbClr val="1F487C"/>
                </a:solidFill>
                <a:latin typeface="Arial"/>
                <a:cs typeface="Arial"/>
              </a:rPr>
              <a:t>and</a:t>
            </a:r>
            <a:r>
              <a:rPr sz="1600" spc="-35" dirty="0">
                <a:solidFill>
                  <a:srgbClr val="1F487C"/>
                </a:solidFill>
                <a:latin typeface="Arial"/>
                <a:cs typeface="Arial"/>
              </a:rPr>
              <a:t> </a:t>
            </a:r>
            <a:r>
              <a:rPr sz="1600" dirty="0">
                <a:solidFill>
                  <a:srgbClr val="1F487C"/>
                </a:solidFill>
                <a:latin typeface="Arial"/>
                <a:cs typeface="Arial"/>
              </a:rPr>
              <a:t>all</a:t>
            </a:r>
            <a:r>
              <a:rPr sz="1600" spc="-40" dirty="0">
                <a:solidFill>
                  <a:srgbClr val="1F487C"/>
                </a:solidFill>
                <a:latin typeface="Arial"/>
                <a:cs typeface="Arial"/>
              </a:rPr>
              <a:t> </a:t>
            </a:r>
            <a:r>
              <a:rPr sz="1600" dirty="0">
                <a:solidFill>
                  <a:srgbClr val="1F487C"/>
                </a:solidFill>
                <a:latin typeface="Arial"/>
                <a:cs typeface="Arial"/>
              </a:rPr>
              <a:t>related</a:t>
            </a:r>
            <a:r>
              <a:rPr sz="1600" spc="-25" dirty="0">
                <a:solidFill>
                  <a:srgbClr val="1F487C"/>
                </a:solidFill>
                <a:latin typeface="Arial"/>
                <a:cs typeface="Arial"/>
              </a:rPr>
              <a:t> </a:t>
            </a:r>
            <a:r>
              <a:rPr sz="1600" dirty="0">
                <a:solidFill>
                  <a:srgbClr val="1F487C"/>
                </a:solidFill>
                <a:latin typeface="Arial"/>
                <a:cs typeface="Arial"/>
              </a:rPr>
              <a:t>civil</a:t>
            </a:r>
            <a:r>
              <a:rPr sz="1600" spc="-60" dirty="0">
                <a:solidFill>
                  <a:srgbClr val="1F487C"/>
                </a:solidFill>
                <a:latin typeface="Arial"/>
                <a:cs typeface="Arial"/>
              </a:rPr>
              <a:t> </a:t>
            </a:r>
            <a:r>
              <a:rPr sz="1600" spc="-10" dirty="0">
                <a:solidFill>
                  <a:srgbClr val="1F487C"/>
                </a:solidFill>
                <a:latin typeface="Arial"/>
                <a:cs typeface="Arial"/>
              </a:rPr>
              <a:t>works.</a:t>
            </a:r>
            <a:endParaRPr sz="16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a:solidFill>
            <a:schemeClr val="accent1"/>
          </a:solidFill>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0" name="object 10"/>
          <p:cNvSpPr txBox="1"/>
          <p:nvPr/>
        </p:nvSpPr>
        <p:spPr>
          <a:xfrm>
            <a:off x="2232799" y="1916557"/>
            <a:ext cx="3332479" cy="1981835"/>
          </a:xfrm>
          <a:prstGeom prst="rect">
            <a:avLst/>
          </a:prstGeom>
        </p:spPr>
        <p:txBody>
          <a:bodyPr vert="horz" wrap="square" lIns="0" tIns="62865" rIns="0" bIns="0" rtlCol="0">
            <a:spAutoFit/>
          </a:bodyPr>
          <a:lstStyle/>
          <a:p>
            <a:pPr marL="17780">
              <a:lnSpc>
                <a:spcPct val="100000"/>
              </a:lnSpc>
              <a:spcBef>
                <a:spcPts val="495"/>
              </a:spcBef>
            </a:pPr>
            <a:r>
              <a:rPr sz="1500" dirty="0">
                <a:solidFill>
                  <a:srgbClr val="203467"/>
                </a:solidFill>
                <a:latin typeface="Arial"/>
                <a:cs typeface="Arial"/>
              </a:rPr>
              <a:t>:</a:t>
            </a:r>
            <a:r>
              <a:rPr sz="1500" spc="395" dirty="0">
                <a:solidFill>
                  <a:srgbClr val="203467"/>
                </a:solidFill>
                <a:latin typeface="Arial"/>
                <a:cs typeface="Arial"/>
              </a:rPr>
              <a:t> </a:t>
            </a:r>
            <a:r>
              <a:rPr sz="1400" spc="-30" dirty="0">
                <a:solidFill>
                  <a:srgbClr val="203467"/>
                </a:solidFill>
                <a:latin typeface="Arial"/>
                <a:cs typeface="Arial"/>
              </a:rPr>
              <a:t>ROYAL</a:t>
            </a:r>
            <a:r>
              <a:rPr sz="1400" spc="-55" dirty="0">
                <a:solidFill>
                  <a:srgbClr val="203467"/>
                </a:solidFill>
                <a:latin typeface="Arial"/>
                <a:cs typeface="Arial"/>
              </a:rPr>
              <a:t> </a:t>
            </a:r>
            <a:r>
              <a:rPr sz="1400" dirty="0">
                <a:solidFill>
                  <a:srgbClr val="203467"/>
                </a:solidFill>
                <a:latin typeface="Arial"/>
                <a:cs typeface="Arial"/>
              </a:rPr>
              <a:t>COMISSION</a:t>
            </a:r>
            <a:r>
              <a:rPr sz="1400" spc="-30" dirty="0">
                <a:solidFill>
                  <a:srgbClr val="203467"/>
                </a:solidFill>
                <a:latin typeface="Arial"/>
                <a:cs typeface="Arial"/>
              </a:rPr>
              <a:t> </a:t>
            </a:r>
            <a:r>
              <a:rPr sz="1400" spc="-10" dirty="0">
                <a:solidFill>
                  <a:srgbClr val="203467"/>
                </a:solidFill>
                <a:latin typeface="Arial"/>
                <a:cs typeface="Arial"/>
              </a:rPr>
              <a:t>RAS</a:t>
            </a:r>
            <a:r>
              <a:rPr sz="1400" spc="-70" dirty="0">
                <a:solidFill>
                  <a:srgbClr val="203467"/>
                </a:solidFill>
                <a:latin typeface="Arial"/>
                <a:cs typeface="Arial"/>
              </a:rPr>
              <a:t> </a:t>
            </a:r>
            <a:r>
              <a:rPr sz="1400" dirty="0">
                <a:solidFill>
                  <a:srgbClr val="203467"/>
                </a:solidFill>
                <a:latin typeface="Arial"/>
                <a:cs typeface="Arial"/>
              </a:rPr>
              <a:t>AL</a:t>
            </a:r>
            <a:r>
              <a:rPr sz="1400" spc="315" dirty="0">
                <a:solidFill>
                  <a:srgbClr val="203467"/>
                </a:solidFill>
                <a:latin typeface="Arial"/>
                <a:cs typeface="Arial"/>
              </a:rPr>
              <a:t> </a:t>
            </a:r>
            <a:r>
              <a:rPr sz="1400" spc="-20" dirty="0">
                <a:solidFill>
                  <a:srgbClr val="203467"/>
                </a:solidFill>
                <a:latin typeface="Arial"/>
                <a:cs typeface="Arial"/>
              </a:rPr>
              <a:t>KHAIR</a:t>
            </a:r>
            <a:endParaRPr sz="1400">
              <a:latin typeface="Arial"/>
              <a:cs typeface="Arial"/>
            </a:endParaRPr>
          </a:p>
          <a:p>
            <a:pPr marL="17780">
              <a:lnSpc>
                <a:spcPct val="100000"/>
              </a:lnSpc>
              <a:spcBef>
                <a:spcPts val="400"/>
              </a:spcBef>
            </a:pPr>
            <a:r>
              <a:rPr sz="1500" dirty="0">
                <a:solidFill>
                  <a:srgbClr val="203467"/>
                </a:solidFill>
                <a:latin typeface="Arial"/>
                <a:cs typeface="Arial"/>
              </a:rPr>
              <a:t>:</a:t>
            </a:r>
            <a:r>
              <a:rPr sz="1500" spc="425" dirty="0">
                <a:solidFill>
                  <a:srgbClr val="203467"/>
                </a:solidFill>
                <a:latin typeface="Arial"/>
                <a:cs typeface="Arial"/>
              </a:rPr>
              <a:t> </a:t>
            </a:r>
            <a:r>
              <a:rPr sz="1500" spc="-10" dirty="0">
                <a:solidFill>
                  <a:srgbClr val="203467"/>
                </a:solidFill>
                <a:latin typeface="Arial"/>
                <a:cs typeface="Arial"/>
              </a:rPr>
              <a:t>NESMA</a:t>
            </a:r>
            <a:r>
              <a:rPr sz="1500" spc="-170" dirty="0">
                <a:solidFill>
                  <a:srgbClr val="203467"/>
                </a:solidFill>
                <a:latin typeface="Arial"/>
                <a:cs typeface="Arial"/>
              </a:rPr>
              <a:t> </a:t>
            </a:r>
            <a:r>
              <a:rPr sz="1500" spc="-10" dirty="0">
                <a:solidFill>
                  <a:srgbClr val="203467"/>
                </a:solidFill>
                <a:latin typeface="Arial"/>
                <a:cs typeface="Arial"/>
              </a:rPr>
              <a:t>ARABIA</a:t>
            </a:r>
            <a:r>
              <a:rPr sz="1500" spc="-65" dirty="0">
                <a:solidFill>
                  <a:srgbClr val="203467"/>
                </a:solidFill>
                <a:latin typeface="Arial"/>
                <a:cs typeface="Arial"/>
              </a:rPr>
              <a:t> </a:t>
            </a:r>
            <a:r>
              <a:rPr sz="1500" spc="-10" dirty="0">
                <a:solidFill>
                  <a:srgbClr val="203467"/>
                </a:solidFill>
                <a:latin typeface="Arial"/>
                <a:cs typeface="Arial"/>
              </a:rPr>
              <a:t>COMPANY</a:t>
            </a:r>
            <a:endParaRPr sz="1500">
              <a:latin typeface="Arial"/>
              <a:cs typeface="Arial"/>
            </a:endParaRPr>
          </a:p>
          <a:p>
            <a:pPr marL="17780">
              <a:lnSpc>
                <a:spcPct val="100000"/>
              </a:lnSpc>
              <a:spcBef>
                <a:spcPts val="400"/>
              </a:spcBef>
            </a:pPr>
            <a:r>
              <a:rPr sz="1500" dirty="0">
                <a:solidFill>
                  <a:srgbClr val="203467"/>
                </a:solidFill>
                <a:latin typeface="Arial"/>
                <a:cs typeface="Arial"/>
              </a:rPr>
              <a:t>:</a:t>
            </a:r>
            <a:r>
              <a:rPr sz="1500" spc="380" dirty="0">
                <a:solidFill>
                  <a:srgbClr val="203467"/>
                </a:solidFill>
                <a:latin typeface="Arial"/>
                <a:cs typeface="Arial"/>
              </a:rPr>
              <a:t> </a:t>
            </a:r>
            <a:r>
              <a:rPr sz="1500" spc="-25" dirty="0">
                <a:solidFill>
                  <a:srgbClr val="203467"/>
                </a:solidFill>
                <a:latin typeface="Arial"/>
                <a:cs typeface="Arial"/>
              </a:rPr>
              <a:t>ROYAL</a:t>
            </a:r>
            <a:r>
              <a:rPr sz="1500" spc="-50" dirty="0">
                <a:solidFill>
                  <a:srgbClr val="203467"/>
                </a:solidFill>
                <a:latin typeface="Arial"/>
                <a:cs typeface="Arial"/>
              </a:rPr>
              <a:t> </a:t>
            </a:r>
            <a:r>
              <a:rPr sz="1500" dirty="0">
                <a:solidFill>
                  <a:srgbClr val="203467"/>
                </a:solidFill>
                <a:latin typeface="Arial"/>
                <a:cs typeface="Arial"/>
              </a:rPr>
              <a:t>COMMISION</a:t>
            </a:r>
            <a:r>
              <a:rPr sz="1500" spc="-25" dirty="0">
                <a:solidFill>
                  <a:srgbClr val="203467"/>
                </a:solidFill>
                <a:latin typeface="Arial"/>
                <a:cs typeface="Arial"/>
              </a:rPr>
              <a:t> </a:t>
            </a:r>
            <a:r>
              <a:rPr sz="1500" spc="-10" dirty="0">
                <a:solidFill>
                  <a:srgbClr val="203467"/>
                </a:solidFill>
                <a:latin typeface="Arial"/>
                <a:cs typeface="Arial"/>
              </a:rPr>
              <a:t>RAS</a:t>
            </a:r>
            <a:r>
              <a:rPr sz="1500" spc="-80" dirty="0">
                <a:solidFill>
                  <a:srgbClr val="203467"/>
                </a:solidFill>
                <a:latin typeface="Arial"/>
                <a:cs typeface="Arial"/>
              </a:rPr>
              <a:t> </a:t>
            </a:r>
            <a:r>
              <a:rPr sz="1500" dirty="0">
                <a:solidFill>
                  <a:srgbClr val="203467"/>
                </a:solidFill>
                <a:latin typeface="Arial"/>
                <a:cs typeface="Arial"/>
              </a:rPr>
              <a:t>AL</a:t>
            </a:r>
            <a:r>
              <a:rPr sz="1500" spc="-60" dirty="0">
                <a:solidFill>
                  <a:srgbClr val="203467"/>
                </a:solidFill>
                <a:latin typeface="Arial"/>
                <a:cs typeface="Arial"/>
              </a:rPr>
              <a:t> </a:t>
            </a:r>
            <a:r>
              <a:rPr sz="1500" spc="-10" dirty="0">
                <a:solidFill>
                  <a:srgbClr val="203467"/>
                </a:solidFill>
                <a:latin typeface="Arial"/>
                <a:cs typeface="Arial"/>
              </a:rPr>
              <a:t>KHAIR</a:t>
            </a:r>
            <a:endParaRPr sz="1500">
              <a:latin typeface="Arial"/>
              <a:cs typeface="Arial"/>
            </a:endParaRPr>
          </a:p>
          <a:p>
            <a:pPr marL="17780">
              <a:lnSpc>
                <a:spcPct val="100000"/>
              </a:lnSpc>
              <a:spcBef>
                <a:spcPts val="405"/>
              </a:spcBef>
            </a:pPr>
            <a:r>
              <a:rPr sz="1500" dirty="0">
                <a:solidFill>
                  <a:srgbClr val="203467"/>
                </a:solidFill>
                <a:latin typeface="Arial"/>
                <a:cs typeface="Arial"/>
              </a:rPr>
              <a:t>:</a:t>
            </a:r>
            <a:r>
              <a:rPr sz="1500" spc="420" dirty="0">
                <a:solidFill>
                  <a:srgbClr val="203467"/>
                </a:solidFill>
                <a:latin typeface="Arial"/>
                <a:cs typeface="Arial"/>
              </a:rPr>
              <a:t> </a:t>
            </a:r>
            <a:r>
              <a:rPr sz="1500" spc="-20" dirty="0">
                <a:solidFill>
                  <a:srgbClr val="203467"/>
                </a:solidFill>
                <a:latin typeface="Arial"/>
                <a:cs typeface="Arial"/>
              </a:rPr>
              <a:t>RAS-</a:t>
            </a:r>
            <a:r>
              <a:rPr sz="1500" dirty="0">
                <a:solidFill>
                  <a:srgbClr val="203467"/>
                </a:solidFill>
                <a:latin typeface="Arial"/>
                <a:cs typeface="Arial"/>
              </a:rPr>
              <a:t>AL</a:t>
            </a:r>
            <a:r>
              <a:rPr sz="1500" spc="-55" dirty="0">
                <a:solidFill>
                  <a:srgbClr val="203467"/>
                </a:solidFill>
                <a:latin typeface="Arial"/>
                <a:cs typeface="Arial"/>
              </a:rPr>
              <a:t> </a:t>
            </a:r>
            <a:r>
              <a:rPr sz="1500" spc="-10" dirty="0">
                <a:solidFill>
                  <a:srgbClr val="203467"/>
                </a:solidFill>
                <a:latin typeface="Arial"/>
                <a:cs typeface="Arial"/>
              </a:rPr>
              <a:t>KHAIR</a:t>
            </a:r>
            <a:endParaRPr sz="1500">
              <a:latin typeface="Arial"/>
              <a:cs typeface="Arial"/>
            </a:endParaRPr>
          </a:p>
          <a:p>
            <a:pPr marL="1778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RAS</a:t>
            </a:r>
            <a:r>
              <a:rPr sz="1500" spc="-90" dirty="0">
                <a:solidFill>
                  <a:srgbClr val="203467"/>
                </a:solidFill>
                <a:latin typeface="Arial"/>
                <a:cs typeface="Arial"/>
              </a:rPr>
              <a:t> </a:t>
            </a:r>
            <a:r>
              <a:rPr sz="1500" dirty="0">
                <a:solidFill>
                  <a:srgbClr val="203467"/>
                </a:solidFill>
                <a:latin typeface="Arial"/>
                <a:cs typeface="Arial"/>
              </a:rPr>
              <a:t>AL</a:t>
            </a:r>
            <a:r>
              <a:rPr sz="1500" spc="-55" dirty="0">
                <a:solidFill>
                  <a:srgbClr val="203467"/>
                </a:solidFill>
                <a:latin typeface="Arial"/>
                <a:cs typeface="Arial"/>
              </a:rPr>
              <a:t> </a:t>
            </a:r>
            <a:r>
              <a:rPr sz="1500" spc="-10" dirty="0">
                <a:solidFill>
                  <a:srgbClr val="203467"/>
                </a:solidFill>
                <a:latin typeface="Arial"/>
                <a:cs typeface="Arial"/>
              </a:rPr>
              <a:t>KHAIR(MEDICAL</a:t>
            </a:r>
            <a:r>
              <a:rPr sz="1500" spc="-30" dirty="0">
                <a:solidFill>
                  <a:srgbClr val="203467"/>
                </a:solidFill>
                <a:latin typeface="Arial"/>
                <a:cs typeface="Arial"/>
              </a:rPr>
              <a:t> </a:t>
            </a:r>
            <a:r>
              <a:rPr sz="1500" spc="-10" dirty="0">
                <a:solidFill>
                  <a:srgbClr val="203467"/>
                </a:solidFill>
                <a:latin typeface="Arial"/>
                <a:cs typeface="Arial"/>
              </a:rPr>
              <a:t>CLINIC)</a:t>
            </a:r>
            <a:endParaRPr sz="1500">
              <a:latin typeface="Arial"/>
              <a:cs typeface="Arial"/>
            </a:endParaRPr>
          </a:p>
          <a:p>
            <a:pPr marL="17780">
              <a:lnSpc>
                <a:spcPct val="100000"/>
              </a:lnSpc>
              <a:spcBef>
                <a:spcPts val="400"/>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2</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434" dirty="0">
                <a:solidFill>
                  <a:srgbClr val="203467"/>
                </a:solidFill>
                <a:latin typeface="Arial"/>
                <a:cs typeface="Arial"/>
              </a:rPr>
              <a:t> </a:t>
            </a:r>
            <a:r>
              <a:rPr sz="1500" dirty="0">
                <a:solidFill>
                  <a:srgbClr val="203467"/>
                </a:solidFill>
                <a:latin typeface="Arial"/>
                <a:cs typeface="Arial"/>
              </a:rPr>
              <a:t>0.2</a:t>
            </a:r>
            <a:r>
              <a:rPr sz="1500" spc="-1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1" name="object 11"/>
          <p:cNvSpPr txBox="1">
            <a:spLocks noGrp="1"/>
          </p:cNvSpPr>
          <p:nvPr>
            <p:ph type="title"/>
          </p:nvPr>
        </p:nvSpPr>
        <p:spPr>
          <a:prstGeom prst="rect">
            <a:avLst/>
          </a:prstGeom>
        </p:spPr>
        <p:txBody>
          <a:bodyPr vert="horz" wrap="square" lIns="0" tIns="12065" rIns="0" bIns="0" rtlCol="0">
            <a:spAutoFit/>
          </a:bodyPr>
          <a:lstStyle/>
          <a:p>
            <a:pPr marL="35052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2" name="object 12"/>
          <p:cNvSpPr txBox="1"/>
          <p:nvPr/>
        </p:nvSpPr>
        <p:spPr>
          <a:xfrm>
            <a:off x="447852" y="4242562"/>
            <a:ext cx="647763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45"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Work:</a:t>
            </a:r>
            <a:r>
              <a:rPr sz="1600" spc="-30" dirty="0">
                <a:solidFill>
                  <a:srgbClr val="1F487C"/>
                </a:solidFill>
                <a:latin typeface="Arial"/>
                <a:cs typeface="Arial"/>
              </a:rPr>
              <a:t> </a:t>
            </a:r>
            <a:r>
              <a:rPr sz="1600" dirty="0">
                <a:solidFill>
                  <a:srgbClr val="1F487C"/>
                </a:solidFill>
                <a:latin typeface="Arial"/>
                <a:cs typeface="Arial"/>
              </a:rPr>
              <a:t>Installation</a:t>
            </a:r>
            <a:r>
              <a:rPr sz="1600" spc="-50" dirty="0">
                <a:solidFill>
                  <a:srgbClr val="1F487C"/>
                </a:solidFill>
                <a:latin typeface="Arial"/>
                <a:cs typeface="Arial"/>
              </a:rPr>
              <a:t> </a:t>
            </a:r>
            <a:r>
              <a:rPr sz="1600" dirty="0">
                <a:solidFill>
                  <a:srgbClr val="1F487C"/>
                </a:solidFill>
                <a:latin typeface="Arial"/>
                <a:cs typeface="Arial"/>
              </a:rPr>
              <a:t>of</a:t>
            </a:r>
            <a:r>
              <a:rPr sz="1600" spc="-30" dirty="0">
                <a:solidFill>
                  <a:srgbClr val="1F487C"/>
                </a:solidFill>
                <a:latin typeface="Arial"/>
                <a:cs typeface="Arial"/>
              </a:rPr>
              <a:t> </a:t>
            </a:r>
            <a:r>
              <a:rPr sz="1600" dirty="0">
                <a:solidFill>
                  <a:srgbClr val="1F487C"/>
                </a:solidFill>
                <a:latin typeface="Arial"/>
                <a:cs typeface="Arial"/>
              </a:rPr>
              <a:t>fire</a:t>
            </a:r>
            <a:r>
              <a:rPr sz="1600" spc="-30" dirty="0">
                <a:solidFill>
                  <a:srgbClr val="1F487C"/>
                </a:solidFill>
                <a:latin typeface="Arial"/>
                <a:cs typeface="Arial"/>
              </a:rPr>
              <a:t> </a:t>
            </a:r>
            <a:r>
              <a:rPr sz="1600" dirty="0">
                <a:solidFill>
                  <a:srgbClr val="1F487C"/>
                </a:solidFill>
                <a:latin typeface="Arial"/>
                <a:cs typeface="Arial"/>
              </a:rPr>
              <a:t>fighting</a:t>
            </a:r>
            <a:r>
              <a:rPr sz="1600" spc="-45" dirty="0">
                <a:solidFill>
                  <a:srgbClr val="1F487C"/>
                </a:solidFill>
                <a:latin typeface="Arial"/>
                <a:cs typeface="Arial"/>
              </a:rPr>
              <a:t> </a:t>
            </a:r>
            <a:r>
              <a:rPr sz="1600" dirty="0">
                <a:solidFill>
                  <a:srgbClr val="1F487C"/>
                </a:solidFill>
                <a:latin typeface="Arial"/>
                <a:cs typeface="Arial"/>
              </a:rPr>
              <a:t>system</a:t>
            </a:r>
            <a:r>
              <a:rPr sz="1600" spc="-15" dirty="0">
                <a:solidFill>
                  <a:srgbClr val="1F487C"/>
                </a:solidFill>
                <a:latin typeface="Arial"/>
                <a:cs typeface="Arial"/>
              </a:rPr>
              <a:t> </a:t>
            </a:r>
            <a:r>
              <a:rPr sz="1600" dirty="0">
                <a:solidFill>
                  <a:srgbClr val="1F487C"/>
                </a:solidFill>
                <a:latin typeface="Arial"/>
                <a:cs typeface="Arial"/>
              </a:rPr>
              <a:t>for</a:t>
            </a:r>
            <a:r>
              <a:rPr sz="1600" spc="-25" dirty="0">
                <a:solidFill>
                  <a:srgbClr val="1F487C"/>
                </a:solidFill>
                <a:latin typeface="Arial"/>
                <a:cs typeface="Arial"/>
              </a:rPr>
              <a:t> </a:t>
            </a:r>
            <a:r>
              <a:rPr sz="1600" dirty="0">
                <a:solidFill>
                  <a:srgbClr val="1F487C"/>
                </a:solidFill>
                <a:latin typeface="Arial"/>
                <a:cs typeface="Arial"/>
              </a:rPr>
              <a:t>the</a:t>
            </a:r>
            <a:r>
              <a:rPr sz="1600" spc="-30" dirty="0">
                <a:solidFill>
                  <a:srgbClr val="1F487C"/>
                </a:solidFill>
                <a:latin typeface="Arial"/>
                <a:cs typeface="Arial"/>
              </a:rPr>
              <a:t> </a:t>
            </a:r>
            <a:r>
              <a:rPr sz="1600" dirty="0">
                <a:solidFill>
                  <a:srgbClr val="1F487C"/>
                </a:solidFill>
                <a:latin typeface="Arial"/>
                <a:cs typeface="Arial"/>
              </a:rPr>
              <a:t>medical</a:t>
            </a:r>
            <a:r>
              <a:rPr sz="1600" spc="-60" dirty="0">
                <a:solidFill>
                  <a:srgbClr val="1F487C"/>
                </a:solidFill>
                <a:latin typeface="Arial"/>
                <a:cs typeface="Arial"/>
              </a:rPr>
              <a:t> </a:t>
            </a:r>
            <a:r>
              <a:rPr sz="1600" spc="-10" dirty="0">
                <a:solidFill>
                  <a:srgbClr val="1F487C"/>
                </a:solidFill>
                <a:latin typeface="Arial"/>
                <a:cs typeface="Arial"/>
              </a:rPr>
              <a:t>clinics.</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Fire</a:t>
            </a:r>
            <a:r>
              <a:rPr sz="1600" spc="-55" dirty="0">
                <a:solidFill>
                  <a:srgbClr val="1F487C"/>
                </a:solidFill>
                <a:latin typeface="Arial"/>
                <a:cs typeface="Arial"/>
              </a:rPr>
              <a:t> </a:t>
            </a:r>
            <a:r>
              <a:rPr sz="1600" dirty="0">
                <a:solidFill>
                  <a:srgbClr val="1F487C"/>
                </a:solidFill>
                <a:latin typeface="Arial"/>
                <a:cs typeface="Arial"/>
              </a:rPr>
              <a:t>fighting</a:t>
            </a:r>
            <a:r>
              <a:rPr sz="1600" spc="-70" dirty="0">
                <a:solidFill>
                  <a:srgbClr val="1F487C"/>
                </a:solidFill>
                <a:latin typeface="Arial"/>
                <a:cs typeface="Arial"/>
              </a:rPr>
              <a:t> </a:t>
            </a:r>
            <a:r>
              <a:rPr sz="1600" dirty="0">
                <a:solidFill>
                  <a:srgbClr val="1F487C"/>
                </a:solidFill>
                <a:latin typeface="Arial"/>
                <a:cs typeface="Arial"/>
              </a:rPr>
              <a:t>network</a:t>
            </a:r>
            <a:r>
              <a:rPr sz="1600" spc="-30" dirty="0">
                <a:solidFill>
                  <a:srgbClr val="1F487C"/>
                </a:solidFill>
                <a:latin typeface="Arial"/>
                <a:cs typeface="Arial"/>
              </a:rPr>
              <a:t> </a:t>
            </a:r>
            <a:r>
              <a:rPr sz="1600" spc="-10" dirty="0">
                <a:solidFill>
                  <a:srgbClr val="1F487C"/>
                </a:solidFill>
                <a:latin typeface="Arial"/>
                <a:cs typeface="Arial"/>
              </a:rPr>
              <a:t>installation.</a:t>
            </a:r>
            <a:endParaRPr sz="1600">
              <a:latin typeface="Arial"/>
              <a:cs typeface="Arial"/>
            </a:endParaRPr>
          </a:p>
        </p:txBody>
      </p:sp>
      <p:sp>
        <p:nvSpPr>
          <p:cNvPr id="16" name="object 16"/>
          <p:cNvSpPr txBox="1"/>
          <p:nvPr/>
        </p:nvSpPr>
        <p:spPr>
          <a:xfrm>
            <a:off x="465531" y="5984875"/>
            <a:ext cx="1846580" cy="19507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1104265">
              <a:lnSpc>
                <a:spcPct val="122000"/>
              </a:lnSpc>
            </a:pPr>
            <a:r>
              <a:rPr sz="1500" spc="-10" dirty="0">
                <a:solidFill>
                  <a:srgbClr val="203467"/>
                </a:solidFill>
                <a:latin typeface="Arial"/>
                <a:cs typeface="Arial"/>
              </a:rPr>
              <a:t>Location Project</a:t>
            </a:r>
            <a:endParaRPr sz="150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a:p>
            <a:pPr marL="12700">
              <a:lnSpc>
                <a:spcPct val="100000"/>
              </a:lnSpc>
              <a:spcBef>
                <a:spcPts val="395"/>
              </a:spcBef>
              <a:tabLst>
                <a:tab pos="1779905" algn="l"/>
              </a:tabLst>
            </a:pPr>
            <a:r>
              <a:rPr sz="1500" spc="-10" dirty="0">
                <a:solidFill>
                  <a:srgbClr val="203467"/>
                </a:solidFill>
                <a:latin typeface="Arial"/>
                <a:cs typeface="Arial"/>
              </a:rPr>
              <a:t>PROJECT</a:t>
            </a:r>
            <a:r>
              <a:rPr sz="1500" spc="-55" dirty="0">
                <a:solidFill>
                  <a:srgbClr val="203467"/>
                </a:solidFill>
                <a:latin typeface="Arial"/>
                <a:cs typeface="Arial"/>
              </a:rPr>
              <a:t> </a:t>
            </a:r>
            <a:r>
              <a:rPr sz="1500" spc="-20" dirty="0">
                <a:solidFill>
                  <a:srgbClr val="203467"/>
                </a:solidFill>
                <a:latin typeface="Arial"/>
                <a:cs typeface="Arial"/>
              </a:rPr>
              <a:t>COST</a:t>
            </a:r>
            <a:r>
              <a:rPr sz="1500" dirty="0">
                <a:solidFill>
                  <a:srgbClr val="203467"/>
                </a:solidFill>
                <a:latin typeface="Arial"/>
                <a:cs typeface="Arial"/>
              </a:rPr>
              <a:t>	</a:t>
            </a:r>
            <a:r>
              <a:rPr sz="1500" spc="-50" dirty="0">
                <a:solidFill>
                  <a:srgbClr val="203467"/>
                </a:solidFill>
                <a:latin typeface="Arial"/>
                <a:cs typeface="Arial"/>
              </a:rPr>
              <a:t>:</a:t>
            </a:r>
            <a:endParaRPr sz="1500">
              <a:latin typeface="Arial"/>
              <a:cs typeface="Arial"/>
            </a:endParaRPr>
          </a:p>
        </p:txBody>
      </p:sp>
      <p:sp>
        <p:nvSpPr>
          <p:cNvPr id="17" name="object 17"/>
          <p:cNvSpPr txBox="1"/>
          <p:nvPr/>
        </p:nvSpPr>
        <p:spPr>
          <a:xfrm>
            <a:off x="2257425" y="5973953"/>
            <a:ext cx="1503045" cy="170116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400" spc="-10" dirty="0">
                <a:solidFill>
                  <a:srgbClr val="203467"/>
                </a:solidFill>
                <a:latin typeface="Arial"/>
                <a:cs typeface="Arial"/>
              </a:rPr>
              <a:t>NEODON</a:t>
            </a:r>
            <a:endParaRPr sz="1400" dirty="0">
              <a:latin typeface="Arial"/>
              <a:cs typeface="Arial"/>
            </a:endParaRPr>
          </a:p>
          <a:p>
            <a:pPr marL="12700">
              <a:lnSpc>
                <a:spcPct val="100000"/>
              </a:lnSpc>
              <a:spcBef>
                <a:spcPts val="400"/>
              </a:spcBef>
            </a:pPr>
            <a:r>
              <a:rPr sz="1500" dirty="0">
                <a:solidFill>
                  <a:srgbClr val="203467"/>
                </a:solidFill>
                <a:latin typeface="Arial"/>
                <a:cs typeface="Arial"/>
              </a:rPr>
              <a:t>:</a:t>
            </a:r>
            <a:r>
              <a:rPr sz="1500" spc="405" dirty="0">
                <a:solidFill>
                  <a:srgbClr val="203467"/>
                </a:solidFill>
                <a:latin typeface="Arial"/>
                <a:cs typeface="Arial"/>
              </a:rPr>
              <a:t> </a:t>
            </a:r>
            <a:r>
              <a:rPr sz="1500" spc="-20" dirty="0">
                <a:solidFill>
                  <a:srgbClr val="203467"/>
                </a:solidFill>
                <a:latin typeface="Arial"/>
                <a:cs typeface="Arial"/>
              </a:rPr>
              <a:t>MARCO</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spc="-10" dirty="0">
                <a:solidFill>
                  <a:srgbClr val="203467"/>
                </a:solidFill>
                <a:latin typeface="Arial"/>
                <a:cs typeface="Arial"/>
              </a:rPr>
              <a:t>JASARA</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SUDAIR</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85" dirty="0">
                <a:solidFill>
                  <a:srgbClr val="203467"/>
                </a:solidFill>
                <a:latin typeface="Arial"/>
                <a:cs typeface="Arial"/>
              </a:rPr>
              <a:t> </a:t>
            </a:r>
            <a:r>
              <a:rPr sz="1500" dirty="0">
                <a:solidFill>
                  <a:srgbClr val="203467"/>
                </a:solidFill>
                <a:latin typeface="Arial"/>
                <a:cs typeface="Arial"/>
              </a:rPr>
              <a:t>RBF</a:t>
            </a:r>
            <a:r>
              <a:rPr sz="1500" spc="-25" dirty="0">
                <a:solidFill>
                  <a:srgbClr val="203467"/>
                </a:solidFill>
                <a:latin typeface="Arial"/>
                <a:cs typeface="Arial"/>
              </a:rPr>
              <a:t> </a:t>
            </a:r>
            <a:r>
              <a:rPr sz="1500" spc="-10" dirty="0">
                <a:solidFill>
                  <a:srgbClr val="203467"/>
                </a:solidFill>
                <a:latin typeface="Arial"/>
                <a:cs typeface="Arial"/>
              </a:rPr>
              <a:t>PROJECT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8</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p:txBody>
      </p:sp>
      <p:sp>
        <p:nvSpPr>
          <p:cNvPr id="18" name="object 18"/>
          <p:cNvSpPr txBox="1"/>
          <p:nvPr/>
        </p:nvSpPr>
        <p:spPr>
          <a:xfrm>
            <a:off x="2414397" y="7701153"/>
            <a:ext cx="1106170"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203467"/>
                </a:solidFill>
                <a:latin typeface="Arial"/>
                <a:cs typeface="Arial"/>
              </a:rPr>
              <a:t>1.6</a:t>
            </a:r>
            <a:r>
              <a:rPr sz="1500" spc="-2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9" name="object 19"/>
          <p:cNvSpPr txBox="1"/>
          <p:nvPr/>
        </p:nvSpPr>
        <p:spPr>
          <a:xfrm>
            <a:off x="447852" y="8350758"/>
            <a:ext cx="858837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Work:</a:t>
            </a:r>
            <a:r>
              <a:rPr sz="1600" spc="-25" dirty="0">
                <a:solidFill>
                  <a:srgbClr val="1F487C"/>
                </a:solidFill>
                <a:latin typeface="Arial"/>
                <a:cs typeface="Arial"/>
              </a:rPr>
              <a:t> </a:t>
            </a:r>
            <a:r>
              <a:rPr sz="1600" dirty="0">
                <a:solidFill>
                  <a:srgbClr val="1F487C"/>
                </a:solidFill>
                <a:latin typeface="Arial"/>
                <a:cs typeface="Arial"/>
              </a:rPr>
              <a:t>Installation</a:t>
            </a:r>
            <a:r>
              <a:rPr sz="1600" spc="-45"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electrical</a:t>
            </a:r>
            <a:r>
              <a:rPr sz="1600" spc="-55"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dirty="0">
                <a:solidFill>
                  <a:srgbClr val="1F487C"/>
                </a:solidFill>
                <a:latin typeface="Arial"/>
                <a:cs typeface="Arial"/>
              </a:rPr>
              <a:t>and</a:t>
            </a:r>
            <a:r>
              <a:rPr sz="1600" spc="-20" dirty="0">
                <a:solidFill>
                  <a:srgbClr val="1F487C"/>
                </a:solidFill>
                <a:latin typeface="Arial"/>
                <a:cs typeface="Arial"/>
              </a:rPr>
              <a:t> </a:t>
            </a:r>
            <a:r>
              <a:rPr sz="1600" dirty="0">
                <a:solidFill>
                  <a:srgbClr val="1F487C"/>
                </a:solidFill>
                <a:latin typeface="Arial"/>
                <a:cs typeface="Arial"/>
              </a:rPr>
              <a:t>mechanical</a:t>
            </a:r>
            <a:r>
              <a:rPr sz="1600" spc="-55" dirty="0">
                <a:solidFill>
                  <a:srgbClr val="1F487C"/>
                </a:solidFill>
                <a:latin typeface="Arial"/>
                <a:cs typeface="Arial"/>
              </a:rPr>
              <a:t> </a:t>
            </a:r>
            <a:r>
              <a:rPr sz="1600" spc="-10" dirty="0">
                <a:solidFill>
                  <a:srgbClr val="1F487C"/>
                </a:solidFill>
                <a:latin typeface="Arial"/>
                <a:cs typeface="Arial"/>
              </a:rPr>
              <a:t>work.</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Scoped</a:t>
            </a:r>
            <a:r>
              <a:rPr sz="1600" spc="-45" dirty="0">
                <a:solidFill>
                  <a:srgbClr val="1F487C"/>
                </a:solidFill>
                <a:latin typeface="Arial"/>
                <a:cs typeface="Arial"/>
              </a:rPr>
              <a:t> </a:t>
            </a:r>
            <a:r>
              <a:rPr sz="1600" dirty="0">
                <a:solidFill>
                  <a:srgbClr val="1F487C"/>
                </a:solidFill>
                <a:latin typeface="Arial"/>
                <a:cs typeface="Arial"/>
              </a:rPr>
              <a:t>includes,</a:t>
            </a:r>
            <a:r>
              <a:rPr sz="1600" spc="-65" dirty="0">
                <a:solidFill>
                  <a:srgbClr val="1F487C"/>
                </a:solidFill>
                <a:latin typeface="Arial"/>
                <a:cs typeface="Arial"/>
              </a:rPr>
              <a:t> </a:t>
            </a:r>
            <a:r>
              <a:rPr sz="1600" dirty="0">
                <a:solidFill>
                  <a:srgbClr val="1F487C"/>
                </a:solidFill>
                <a:latin typeface="Arial"/>
                <a:cs typeface="Arial"/>
              </a:rPr>
              <a:t>low</a:t>
            </a:r>
            <a:r>
              <a:rPr sz="1600" spc="-45" dirty="0">
                <a:solidFill>
                  <a:srgbClr val="1F487C"/>
                </a:solidFill>
                <a:latin typeface="Arial"/>
                <a:cs typeface="Arial"/>
              </a:rPr>
              <a:t> </a:t>
            </a:r>
            <a:r>
              <a:rPr sz="1600" dirty="0">
                <a:solidFill>
                  <a:srgbClr val="1F487C"/>
                </a:solidFill>
                <a:latin typeface="Arial"/>
                <a:cs typeface="Arial"/>
              </a:rPr>
              <a:t>voltage</a:t>
            </a:r>
            <a:r>
              <a:rPr sz="1600" spc="-55" dirty="0">
                <a:solidFill>
                  <a:srgbClr val="1F487C"/>
                </a:solidFill>
                <a:latin typeface="Arial"/>
                <a:cs typeface="Arial"/>
              </a:rPr>
              <a:t> </a:t>
            </a:r>
            <a:r>
              <a:rPr sz="1600" dirty="0">
                <a:solidFill>
                  <a:srgbClr val="1F487C"/>
                </a:solidFill>
                <a:latin typeface="Arial"/>
                <a:cs typeface="Arial"/>
              </a:rPr>
              <a:t>low</a:t>
            </a:r>
            <a:r>
              <a:rPr sz="1600" spc="-40" dirty="0">
                <a:solidFill>
                  <a:srgbClr val="1F487C"/>
                </a:solidFill>
                <a:latin typeface="Arial"/>
                <a:cs typeface="Arial"/>
              </a:rPr>
              <a:t> </a:t>
            </a:r>
            <a:r>
              <a:rPr sz="1600" dirty="0">
                <a:solidFill>
                  <a:srgbClr val="1F487C"/>
                </a:solidFill>
                <a:latin typeface="Arial"/>
                <a:cs typeface="Arial"/>
              </a:rPr>
              <a:t>current</a:t>
            </a:r>
            <a:r>
              <a:rPr sz="1600" spc="-25" dirty="0">
                <a:solidFill>
                  <a:srgbClr val="1F487C"/>
                </a:solidFill>
                <a:latin typeface="Arial"/>
                <a:cs typeface="Arial"/>
              </a:rPr>
              <a:t> </a:t>
            </a:r>
            <a:r>
              <a:rPr sz="1600" dirty="0">
                <a:solidFill>
                  <a:srgbClr val="1F487C"/>
                </a:solidFill>
                <a:latin typeface="Arial"/>
                <a:cs typeface="Arial"/>
              </a:rPr>
              <a:t>system</a:t>
            </a:r>
            <a:r>
              <a:rPr sz="1600" spc="-20" dirty="0">
                <a:solidFill>
                  <a:srgbClr val="1F487C"/>
                </a:solidFill>
                <a:latin typeface="Arial"/>
                <a:cs typeface="Arial"/>
              </a:rPr>
              <a:t> </a:t>
            </a:r>
            <a:r>
              <a:rPr sz="1600" dirty="0">
                <a:solidFill>
                  <a:srgbClr val="1F487C"/>
                </a:solidFill>
                <a:latin typeface="Arial"/>
                <a:cs typeface="Arial"/>
              </a:rPr>
              <a:t>mechanical</a:t>
            </a:r>
            <a:r>
              <a:rPr sz="1600" spc="-50" dirty="0">
                <a:solidFill>
                  <a:srgbClr val="1F487C"/>
                </a:solidFill>
                <a:latin typeface="Arial"/>
                <a:cs typeface="Arial"/>
              </a:rPr>
              <a:t> </a:t>
            </a:r>
            <a:r>
              <a:rPr sz="1600" dirty="0">
                <a:solidFill>
                  <a:srgbClr val="1F487C"/>
                </a:solidFill>
                <a:latin typeface="Arial"/>
                <a:cs typeface="Arial"/>
              </a:rPr>
              <a:t>work,</a:t>
            </a:r>
            <a:r>
              <a:rPr sz="1600" spc="-20" dirty="0">
                <a:solidFill>
                  <a:srgbClr val="1F487C"/>
                </a:solidFill>
                <a:latin typeface="Arial"/>
                <a:cs typeface="Arial"/>
              </a:rPr>
              <a:t> </a:t>
            </a:r>
            <a:r>
              <a:rPr sz="1600" dirty="0">
                <a:solidFill>
                  <a:srgbClr val="1F487C"/>
                </a:solidFill>
                <a:latin typeface="Arial"/>
                <a:cs typeface="Arial"/>
              </a:rPr>
              <a:t>fire</a:t>
            </a:r>
            <a:r>
              <a:rPr sz="1600" spc="-35" dirty="0">
                <a:solidFill>
                  <a:srgbClr val="1F487C"/>
                </a:solidFill>
                <a:latin typeface="Arial"/>
                <a:cs typeface="Arial"/>
              </a:rPr>
              <a:t> </a:t>
            </a:r>
            <a:r>
              <a:rPr sz="1600" dirty="0">
                <a:solidFill>
                  <a:srgbClr val="1F487C"/>
                </a:solidFill>
                <a:latin typeface="Arial"/>
                <a:cs typeface="Arial"/>
              </a:rPr>
              <a:t>fighting</a:t>
            </a:r>
            <a:r>
              <a:rPr sz="1600" spc="-55" dirty="0">
                <a:solidFill>
                  <a:srgbClr val="1F487C"/>
                </a:solidFill>
                <a:latin typeface="Arial"/>
                <a:cs typeface="Arial"/>
              </a:rPr>
              <a:t> </a:t>
            </a:r>
            <a:r>
              <a:rPr sz="1600" dirty="0">
                <a:solidFill>
                  <a:srgbClr val="1F487C"/>
                </a:solidFill>
                <a:latin typeface="Arial"/>
                <a:cs typeface="Arial"/>
              </a:rPr>
              <a:t>plumbing</a:t>
            </a:r>
            <a:r>
              <a:rPr sz="1600" spc="-45" dirty="0">
                <a:solidFill>
                  <a:srgbClr val="1F487C"/>
                </a:solidFill>
                <a:latin typeface="Arial"/>
                <a:cs typeface="Arial"/>
              </a:rPr>
              <a:t> </a:t>
            </a:r>
            <a:r>
              <a:rPr sz="1600" spc="-10" dirty="0">
                <a:solidFill>
                  <a:srgbClr val="1F487C"/>
                </a:solidFill>
                <a:latin typeface="Arial"/>
                <a:cs typeface="Arial"/>
              </a:rPr>
              <a:t>works.</a:t>
            </a:r>
            <a:endParaRPr sz="1600">
              <a:latin typeface="Arial"/>
              <a:cs typeface="Arial"/>
            </a:endParaRPr>
          </a:p>
        </p:txBody>
      </p:sp>
      <p:pic>
        <p:nvPicPr>
          <p:cNvPr id="20" name="object 15">
            <a:extLst>
              <a:ext uri="{FF2B5EF4-FFF2-40B4-BE49-F238E27FC236}">
                <a16:creationId xmlns:a16="http://schemas.microsoft.com/office/drawing/2014/main" id="{4857216B-A686-B156-A0D5-64319F8102EF}"/>
              </a:ext>
            </a:extLst>
          </p:cNvPr>
          <p:cNvPicPr/>
          <p:nvPr/>
        </p:nvPicPr>
        <p:blipFill>
          <a:blip r:embed="rId2" cstate="print"/>
          <a:stretch>
            <a:fillRect/>
          </a:stretch>
        </p:blipFill>
        <p:spPr>
          <a:xfrm>
            <a:off x="0" y="9488423"/>
            <a:ext cx="15113508" cy="12039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a:solidFill>
            <a:schemeClr val="accent1"/>
          </a:solidFill>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15367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1" name="object 11"/>
          <p:cNvSpPr txBox="1"/>
          <p:nvPr/>
        </p:nvSpPr>
        <p:spPr>
          <a:xfrm>
            <a:off x="2204720" y="1913381"/>
            <a:ext cx="2389505"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55" dirty="0">
                <a:solidFill>
                  <a:srgbClr val="203467"/>
                </a:solidFill>
                <a:latin typeface="Arial"/>
                <a:cs typeface="Arial"/>
              </a:rPr>
              <a:t> </a:t>
            </a:r>
            <a:r>
              <a:rPr sz="1500" dirty="0">
                <a:solidFill>
                  <a:srgbClr val="203467"/>
                </a:solidFill>
                <a:latin typeface="Arial"/>
                <a:cs typeface="Arial"/>
              </a:rPr>
              <a:t>SAUDI</a:t>
            </a:r>
            <a:r>
              <a:rPr sz="1500" spc="-25" dirty="0">
                <a:solidFill>
                  <a:srgbClr val="203467"/>
                </a:solidFill>
                <a:latin typeface="Arial"/>
                <a:cs typeface="Arial"/>
              </a:rPr>
              <a:t> </a:t>
            </a:r>
            <a:r>
              <a:rPr sz="1500" dirty="0">
                <a:solidFill>
                  <a:srgbClr val="203467"/>
                </a:solidFill>
                <a:latin typeface="Arial"/>
                <a:cs typeface="Arial"/>
              </a:rPr>
              <a:t>CUSTOM</a:t>
            </a:r>
            <a:r>
              <a:rPr sz="1500" spc="-25" dirty="0">
                <a:solidFill>
                  <a:srgbClr val="203467"/>
                </a:solidFill>
                <a:latin typeface="Arial"/>
                <a:cs typeface="Arial"/>
              </a:rPr>
              <a:t> </a:t>
            </a:r>
            <a:r>
              <a:rPr sz="1500" spc="-10" dirty="0">
                <a:solidFill>
                  <a:srgbClr val="203467"/>
                </a:solidFill>
                <a:latin typeface="Arial"/>
                <a:cs typeface="Arial"/>
              </a:rPr>
              <a:t>OFFICE</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sz="1500" spc="-25" dirty="0">
                <a:solidFill>
                  <a:srgbClr val="203467"/>
                </a:solidFill>
                <a:latin typeface="Arial"/>
                <a:cs typeface="Arial"/>
              </a:rPr>
              <a:t>CFB</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20" dirty="0">
                <a:solidFill>
                  <a:srgbClr val="203467"/>
                </a:solidFill>
                <a:latin typeface="Arial"/>
                <a:cs typeface="Arial"/>
              </a:rPr>
              <a:t> </a:t>
            </a:r>
            <a:r>
              <a:rPr sz="1500" spc="-10" dirty="0">
                <a:solidFill>
                  <a:srgbClr val="203467"/>
                </a:solidFill>
                <a:latin typeface="Arial"/>
                <a:cs typeface="Arial"/>
              </a:rPr>
              <a:t>AECOM</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50" dirty="0">
                <a:solidFill>
                  <a:srgbClr val="203467"/>
                </a:solidFill>
                <a:latin typeface="Arial"/>
                <a:cs typeface="Arial"/>
              </a:rPr>
              <a:t> </a:t>
            </a:r>
            <a:r>
              <a:rPr sz="1400" dirty="0">
                <a:solidFill>
                  <a:srgbClr val="203467"/>
                </a:solidFill>
                <a:latin typeface="Arial"/>
                <a:cs typeface="Arial"/>
              </a:rPr>
              <a:t>SAUDI</a:t>
            </a:r>
            <a:r>
              <a:rPr sz="1400" spc="-30" dirty="0">
                <a:solidFill>
                  <a:srgbClr val="203467"/>
                </a:solidFill>
                <a:latin typeface="Arial"/>
                <a:cs typeface="Arial"/>
              </a:rPr>
              <a:t> </a:t>
            </a:r>
            <a:r>
              <a:rPr sz="1400" dirty="0">
                <a:solidFill>
                  <a:srgbClr val="203467"/>
                </a:solidFill>
                <a:latin typeface="Arial"/>
                <a:cs typeface="Arial"/>
              </a:rPr>
              <a:t>CUSTOM</a:t>
            </a:r>
            <a:r>
              <a:rPr sz="1400" spc="-30" dirty="0">
                <a:solidFill>
                  <a:srgbClr val="203467"/>
                </a:solidFill>
                <a:latin typeface="Arial"/>
                <a:cs typeface="Arial"/>
              </a:rPr>
              <a:t> </a:t>
            </a:r>
            <a:r>
              <a:rPr sz="1400" spc="-10" dirty="0">
                <a:solidFill>
                  <a:srgbClr val="203467"/>
                </a:solidFill>
                <a:latin typeface="Arial"/>
                <a:cs typeface="Arial"/>
              </a:rPr>
              <a:t>OFFICE</a:t>
            </a:r>
            <a:endParaRPr sz="14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6</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0.5</a:t>
            </a:r>
            <a:r>
              <a:rPr sz="1500" spc="-2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5" name="object 15"/>
          <p:cNvSpPr txBox="1"/>
          <p:nvPr/>
        </p:nvSpPr>
        <p:spPr>
          <a:xfrm>
            <a:off x="441147" y="6023609"/>
            <a:ext cx="1386840" cy="16719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Location</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Project</a:t>
            </a:r>
            <a:endParaRPr sz="1500">
              <a:latin typeface="Arial"/>
              <a:cs typeface="Arial"/>
            </a:endParaRPr>
          </a:p>
          <a:p>
            <a:pPr marL="12700">
              <a:lnSpc>
                <a:spcPct val="100000"/>
              </a:lnSpc>
              <a:spcBef>
                <a:spcPts val="6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p:txBody>
      </p:sp>
      <p:sp>
        <p:nvSpPr>
          <p:cNvPr id="16" name="object 16"/>
          <p:cNvSpPr txBox="1"/>
          <p:nvPr/>
        </p:nvSpPr>
        <p:spPr>
          <a:xfrm>
            <a:off x="2021839" y="5997067"/>
            <a:ext cx="3501390" cy="170053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30" dirty="0">
                <a:solidFill>
                  <a:srgbClr val="203467"/>
                </a:solidFill>
                <a:latin typeface="Arial"/>
                <a:cs typeface="Arial"/>
              </a:rPr>
              <a:t> </a:t>
            </a:r>
            <a:r>
              <a:rPr sz="1500" spc="-10" dirty="0">
                <a:solidFill>
                  <a:srgbClr val="203467"/>
                </a:solidFill>
                <a:latin typeface="Arial"/>
                <a:cs typeface="Arial"/>
              </a:rPr>
              <a:t>LINA</a:t>
            </a:r>
            <a:r>
              <a:rPr sz="1500" spc="-90" dirty="0">
                <a:solidFill>
                  <a:srgbClr val="203467"/>
                </a:solidFill>
                <a:latin typeface="Arial"/>
                <a:cs typeface="Arial"/>
              </a:rPr>
              <a:t> </a:t>
            </a:r>
            <a:r>
              <a:rPr sz="1500" spc="-20" dirty="0">
                <a:solidFill>
                  <a:srgbClr val="203467"/>
                </a:solidFill>
                <a:latin typeface="Arial"/>
                <a:cs typeface="Arial"/>
              </a:rPr>
              <a:t>MARK</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70" dirty="0">
                <a:solidFill>
                  <a:srgbClr val="203467"/>
                </a:solidFill>
                <a:latin typeface="Arial"/>
                <a:cs typeface="Arial"/>
              </a:rPr>
              <a:t> </a:t>
            </a:r>
            <a:r>
              <a:rPr sz="1500" dirty="0">
                <a:solidFill>
                  <a:srgbClr val="203467"/>
                </a:solidFill>
                <a:latin typeface="Arial"/>
                <a:cs typeface="Arial"/>
              </a:rPr>
              <a:t>IBRAHIM</a:t>
            </a:r>
            <a:r>
              <a:rPr sz="1500" spc="-30" dirty="0">
                <a:solidFill>
                  <a:srgbClr val="203467"/>
                </a:solidFill>
                <a:latin typeface="Arial"/>
                <a:cs typeface="Arial"/>
              </a:rPr>
              <a:t> </a:t>
            </a:r>
            <a:r>
              <a:rPr sz="1500" dirty="0">
                <a:solidFill>
                  <a:srgbClr val="203467"/>
                </a:solidFill>
                <a:latin typeface="Arial"/>
                <a:cs typeface="Arial"/>
              </a:rPr>
              <a:t>SAEED</a:t>
            </a:r>
            <a:r>
              <a:rPr sz="1500" spc="5" dirty="0">
                <a:solidFill>
                  <a:srgbClr val="203467"/>
                </a:solidFill>
                <a:latin typeface="Arial"/>
                <a:cs typeface="Arial"/>
              </a:rPr>
              <a:t> </a:t>
            </a:r>
            <a:r>
              <a:rPr sz="1500" spc="-10" dirty="0">
                <a:solidFill>
                  <a:srgbClr val="203467"/>
                </a:solidFill>
                <a:latin typeface="Arial"/>
                <a:cs typeface="Arial"/>
              </a:rPr>
              <a:t>CONTRACTING</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spc="-25" dirty="0">
                <a:solidFill>
                  <a:srgbClr val="203467"/>
                </a:solidFill>
                <a:latin typeface="Arial"/>
                <a:cs typeface="Arial"/>
              </a:rPr>
              <a:t>IMPACT</a:t>
            </a:r>
            <a:r>
              <a:rPr sz="1500" spc="-40" dirty="0">
                <a:solidFill>
                  <a:srgbClr val="203467"/>
                </a:solidFill>
                <a:latin typeface="Arial"/>
                <a:cs typeface="Arial"/>
              </a:rPr>
              <a:t> </a:t>
            </a:r>
            <a:r>
              <a:rPr sz="1500" spc="-10" dirty="0">
                <a:solidFill>
                  <a:srgbClr val="203467"/>
                </a:solidFill>
                <a:latin typeface="Arial"/>
                <a:cs typeface="Arial"/>
              </a:rPr>
              <a:t>CONSULTANT</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95" dirty="0">
                <a:solidFill>
                  <a:srgbClr val="203467"/>
                </a:solidFill>
                <a:latin typeface="Arial"/>
                <a:cs typeface="Arial"/>
              </a:rPr>
              <a:t> </a:t>
            </a:r>
            <a:r>
              <a:rPr sz="1400" spc="-10" dirty="0">
                <a:solidFill>
                  <a:srgbClr val="203467"/>
                </a:solidFill>
                <a:latin typeface="Arial"/>
                <a:cs typeface="Arial"/>
              </a:rPr>
              <a:t>LINA</a:t>
            </a:r>
            <a:r>
              <a:rPr sz="1400" spc="-105" dirty="0">
                <a:solidFill>
                  <a:srgbClr val="203467"/>
                </a:solidFill>
                <a:latin typeface="Arial"/>
                <a:cs typeface="Arial"/>
              </a:rPr>
              <a:t> </a:t>
            </a:r>
            <a:r>
              <a:rPr sz="1400" spc="-10" dirty="0">
                <a:solidFill>
                  <a:srgbClr val="203467"/>
                </a:solidFill>
                <a:latin typeface="Arial"/>
                <a:cs typeface="Arial"/>
              </a:rPr>
              <a:t>MARK</a:t>
            </a:r>
            <a:r>
              <a:rPr sz="1400" spc="-75" dirty="0">
                <a:solidFill>
                  <a:srgbClr val="203467"/>
                </a:solidFill>
                <a:latin typeface="Arial"/>
                <a:cs typeface="Arial"/>
              </a:rPr>
              <a:t> </a:t>
            </a:r>
            <a:r>
              <a:rPr sz="1400" spc="-10" dirty="0">
                <a:solidFill>
                  <a:srgbClr val="203467"/>
                </a:solidFill>
                <a:latin typeface="Arial"/>
                <a:cs typeface="Arial"/>
              </a:rPr>
              <a:t>ACCOMADATION</a:t>
            </a:r>
            <a:r>
              <a:rPr sz="1400" spc="-5" dirty="0">
                <a:solidFill>
                  <a:srgbClr val="203467"/>
                </a:solidFill>
                <a:latin typeface="Arial"/>
                <a:cs typeface="Arial"/>
              </a:rPr>
              <a:t> </a:t>
            </a:r>
            <a:r>
              <a:rPr sz="1400" spc="-10" dirty="0">
                <a:solidFill>
                  <a:srgbClr val="203467"/>
                </a:solidFill>
                <a:latin typeface="Arial"/>
                <a:cs typeface="Arial"/>
              </a:rPr>
              <a:t>BUILDING</a:t>
            </a:r>
            <a:endParaRPr sz="14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1</a:t>
            </a:r>
            <a:r>
              <a:rPr sz="1500" spc="-45" dirty="0">
                <a:solidFill>
                  <a:srgbClr val="203467"/>
                </a:solidFill>
                <a:latin typeface="Arial"/>
                <a:cs typeface="Arial"/>
              </a:rPr>
              <a:t> </a:t>
            </a:r>
            <a:r>
              <a:rPr sz="1500" spc="-20" dirty="0">
                <a:solidFill>
                  <a:srgbClr val="203467"/>
                </a:solidFill>
                <a:latin typeface="Arial"/>
                <a:cs typeface="Arial"/>
              </a:rPr>
              <a:t>YEAR</a:t>
            </a:r>
            <a:endParaRPr sz="1500">
              <a:latin typeface="Arial"/>
              <a:cs typeface="Arial"/>
            </a:endParaRPr>
          </a:p>
        </p:txBody>
      </p:sp>
      <p:sp>
        <p:nvSpPr>
          <p:cNvPr id="17" name="object 17"/>
          <p:cNvSpPr txBox="1"/>
          <p:nvPr/>
        </p:nvSpPr>
        <p:spPr>
          <a:xfrm>
            <a:off x="428955" y="7657914"/>
            <a:ext cx="4970145" cy="1122045"/>
          </a:xfrm>
          <a:prstGeom prst="rect">
            <a:avLst/>
          </a:prstGeom>
        </p:spPr>
        <p:txBody>
          <a:bodyPr vert="horz" wrap="square" lIns="0" tIns="78740" rIns="0" bIns="0" rtlCol="0">
            <a:spAutoFit/>
          </a:bodyPr>
          <a:lstStyle/>
          <a:p>
            <a:pPr marL="24765">
              <a:lnSpc>
                <a:spcPct val="100000"/>
              </a:lnSpc>
              <a:spcBef>
                <a:spcPts val="620"/>
              </a:spcBef>
            </a:pPr>
            <a:r>
              <a:rPr sz="2250" spc="-15" baseline="1851" dirty="0">
                <a:solidFill>
                  <a:srgbClr val="203467"/>
                </a:solidFill>
                <a:latin typeface="Arial"/>
                <a:cs typeface="Arial"/>
              </a:rPr>
              <a:t>PROJECT</a:t>
            </a:r>
            <a:r>
              <a:rPr sz="2250" spc="-97" baseline="1851" dirty="0">
                <a:solidFill>
                  <a:srgbClr val="203467"/>
                </a:solidFill>
                <a:latin typeface="Arial"/>
                <a:cs typeface="Arial"/>
              </a:rPr>
              <a:t> </a:t>
            </a:r>
            <a:r>
              <a:rPr sz="2250" baseline="1851" dirty="0">
                <a:solidFill>
                  <a:srgbClr val="203467"/>
                </a:solidFill>
                <a:latin typeface="Arial"/>
                <a:cs typeface="Arial"/>
              </a:rPr>
              <a:t>COST</a:t>
            </a:r>
            <a:r>
              <a:rPr sz="2250" spc="82" baseline="1851" dirty="0">
                <a:solidFill>
                  <a:srgbClr val="203467"/>
                </a:solidFill>
                <a:latin typeface="Arial"/>
                <a:cs typeface="Arial"/>
              </a:rPr>
              <a:t>  </a:t>
            </a:r>
            <a:r>
              <a:rPr sz="1500" dirty="0">
                <a:solidFill>
                  <a:srgbClr val="203467"/>
                </a:solidFill>
                <a:latin typeface="Arial"/>
                <a:cs typeface="Arial"/>
              </a:rPr>
              <a:t>:</a:t>
            </a:r>
            <a:r>
              <a:rPr sz="1500" spc="409" dirty="0">
                <a:solidFill>
                  <a:srgbClr val="203467"/>
                </a:solidFill>
                <a:latin typeface="Arial"/>
                <a:cs typeface="Arial"/>
              </a:rPr>
              <a:t> </a:t>
            </a:r>
            <a:r>
              <a:rPr sz="1500" dirty="0">
                <a:solidFill>
                  <a:srgbClr val="203467"/>
                </a:solidFill>
                <a:latin typeface="Arial"/>
                <a:cs typeface="Arial"/>
              </a:rPr>
              <a:t>2</a:t>
            </a:r>
            <a:r>
              <a:rPr sz="1500" spc="-1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a:p>
            <a:pPr marL="12700">
              <a:lnSpc>
                <a:spcPct val="100000"/>
              </a:lnSpc>
              <a:spcBef>
                <a:spcPts val="550"/>
              </a:spcBef>
            </a:pPr>
            <a:r>
              <a:rPr sz="1600" dirty="0">
                <a:solidFill>
                  <a:srgbClr val="1F487C"/>
                </a:solidFill>
                <a:latin typeface="Arial"/>
                <a:cs typeface="Arial"/>
              </a:rPr>
              <a:t>Scope</a:t>
            </a:r>
            <a:r>
              <a:rPr sz="1600" spc="-25" dirty="0">
                <a:solidFill>
                  <a:srgbClr val="1F487C"/>
                </a:solidFill>
                <a:latin typeface="Arial"/>
                <a:cs typeface="Arial"/>
              </a:rPr>
              <a:t> </a:t>
            </a:r>
            <a:r>
              <a:rPr sz="1600" dirty="0">
                <a:solidFill>
                  <a:srgbClr val="1F487C"/>
                </a:solidFill>
                <a:latin typeface="Arial"/>
                <a:cs typeface="Arial"/>
              </a:rPr>
              <a:t>of</a:t>
            </a:r>
            <a:r>
              <a:rPr sz="1600" spc="-10" dirty="0">
                <a:solidFill>
                  <a:srgbClr val="1F487C"/>
                </a:solidFill>
                <a:latin typeface="Arial"/>
                <a:cs typeface="Arial"/>
              </a:rPr>
              <a:t> </a:t>
            </a:r>
            <a:r>
              <a:rPr sz="1600" dirty="0">
                <a:solidFill>
                  <a:srgbClr val="1F487C"/>
                </a:solidFill>
                <a:latin typeface="Arial"/>
                <a:cs typeface="Arial"/>
              </a:rPr>
              <a:t>Work:</a:t>
            </a:r>
            <a:r>
              <a:rPr sz="1600" spc="-5" dirty="0">
                <a:solidFill>
                  <a:srgbClr val="1F487C"/>
                </a:solidFill>
                <a:latin typeface="Arial"/>
                <a:cs typeface="Arial"/>
              </a:rPr>
              <a:t> </a:t>
            </a:r>
            <a:r>
              <a:rPr sz="1600" dirty="0">
                <a:solidFill>
                  <a:srgbClr val="1F487C"/>
                </a:solidFill>
                <a:latin typeface="Arial"/>
                <a:cs typeface="Arial"/>
              </a:rPr>
              <a:t>Hvac</a:t>
            </a:r>
            <a:r>
              <a:rPr sz="1600" spc="-20" dirty="0">
                <a:solidFill>
                  <a:srgbClr val="1F487C"/>
                </a:solidFill>
                <a:latin typeface="Arial"/>
                <a:cs typeface="Arial"/>
              </a:rPr>
              <a:t> work</a:t>
            </a:r>
            <a:endParaRPr sz="1600">
              <a:latin typeface="Arial"/>
              <a:cs typeface="Arial"/>
            </a:endParaRPr>
          </a:p>
          <a:p>
            <a:pPr>
              <a:lnSpc>
                <a:spcPct val="100000"/>
              </a:lnSpc>
              <a:spcBef>
                <a:spcPts val="85"/>
              </a:spcBef>
            </a:pPr>
            <a:endParaRPr sz="1600">
              <a:latin typeface="Arial"/>
              <a:cs typeface="Arial"/>
            </a:endParaRPr>
          </a:p>
          <a:p>
            <a:pPr marL="12700">
              <a:lnSpc>
                <a:spcPct val="100000"/>
              </a:lnSpc>
            </a:pPr>
            <a:r>
              <a:rPr sz="1600" dirty="0">
                <a:solidFill>
                  <a:srgbClr val="1F487C"/>
                </a:solidFill>
                <a:latin typeface="Arial"/>
                <a:cs typeface="Arial"/>
              </a:rPr>
              <a:t>Hvac</a:t>
            </a:r>
            <a:r>
              <a:rPr sz="1600" spc="-35" dirty="0">
                <a:solidFill>
                  <a:srgbClr val="1F487C"/>
                </a:solidFill>
                <a:latin typeface="Arial"/>
                <a:cs typeface="Arial"/>
              </a:rPr>
              <a:t> </a:t>
            </a:r>
            <a:r>
              <a:rPr sz="1600" dirty="0">
                <a:solidFill>
                  <a:srgbClr val="1F487C"/>
                </a:solidFill>
                <a:latin typeface="Arial"/>
                <a:cs typeface="Arial"/>
              </a:rPr>
              <a:t>duet</a:t>
            </a:r>
            <a:r>
              <a:rPr sz="1600" spc="-35"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dirty="0">
                <a:solidFill>
                  <a:srgbClr val="1F487C"/>
                </a:solidFill>
                <a:latin typeface="Arial"/>
                <a:cs typeface="Arial"/>
              </a:rPr>
              <a:t>dx</a:t>
            </a:r>
            <a:r>
              <a:rPr sz="1600" spc="-25" dirty="0">
                <a:solidFill>
                  <a:srgbClr val="1F487C"/>
                </a:solidFill>
                <a:latin typeface="Arial"/>
                <a:cs typeface="Arial"/>
              </a:rPr>
              <a:t> </a:t>
            </a:r>
            <a:r>
              <a:rPr sz="1600" dirty="0">
                <a:solidFill>
                  <a:srgbClr val="1F487C"/>
                </a:solidFill>
                <a:latin typeface="Arial"/>
                <a:cs typeface="Arial"/>
              </a:rPr>
              <a:t>system installation</a:t>
            </a:r>
            <a:r>
              <a:rPr sz="1600" spc="-70" dirty="0">
                <a:solidFill>
                  <a:srgbClr val="1F487C"/>
                </a:solidFill>
                <a:latin typeface="Arial"/>
                <a:cs typeface="Arial"/>
              </a:rPr>
              <a:t> </a:t>
            </a:r>
            <a:r>
              <a:rPr sz="1600" dirty="0">
                <a:solidFill>
                  <a:srgbClr val="1F487C"/>
                </a:solidFill>
                <a:latin typeface="Arial"/>
                <a:cs typeface="Arial"/>
              </a:rPr>
              <a:t>&amp;</a:t>
            </a:r>
            <a:r>
              <a:rPr sz="1600" spc="-20" dirty="0">
                <a:solidFill>
                  <a:srgbClr val="1F487C"/>
                </a:solidFill>
                <a:latin typeface="Arial"/>
                <a:cs typeface="Arial"/>
              </a:rPr>
              <a:t> </a:t>
            </a:r>
            <a:r>
              <a:rPr sz="1600" dirty="0">
                <a:solidFill>
                  <a:srgbClr val="1F487C"/>
                </a:solidFill>
                <a:latin typeface="Arial"/>
                <a:cs typeface="Arial"/>
              </a:rPr>
              <a:t>copper</a:t>
            </a:r>
            <a:r>
              <a:rPr sz="1600" spc="-40" dirty="0">
                <a:solidFill>
                  <a:srgbClr val="1F487C"/>
                </a:solidFill>
                <a:latin typeface="Arial"/>
                <a:cs typeface="Arial"/>
              </a:rPr>
              <a:t> </a:t>
            </a:r>
            <a:r>
              <a:rPr sz="1600" spc="-10" dirty="0">
                <a:solidFill>
                  <a:srgbClr val="1F487C"/>
                </a:solidFill>
                <a:latin typeface="Arial"/>
                <a:cs typeface="Arial"/>
              </a:rPr>
              <a:t>pipe.</a:t>
            </a:r>
            <a:endParaRPr sz="1600">
              <a:latin typeface="Arial"/>
              <a:cs typeface="Arial"/>
            </a:endParaRPr>
          </a:p>
        </p:txBody>
      </p:sp>
      <p:sp>
        <p:nvSpPr>
          <p:cNvPr id="18" name="object 18"/>
          <p:cNvSpPr txBox="1"/>
          <p:nvPr/>
        </p:nvSpPr>
        <p:spPr>
          <a:xfrm>
            <a:off x="446328" y="4135628"/>
            <a:ext cx="662495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25" dirty="0">
                <a:solidFill>
                  <a:srgbClr val="1F487C"/>
                </a:solidFill>
                <a:latin typeface="Arial"/>
                <a:cs typeface="Arial"/>
              </a:rPr>
              <a:t> </a:t>
            </a:r>
            <a:r>
              <a:rPr sz="1600" dirty="0">
                <a:solidFill>
                  <a:srgbClr val="1F487C"/>
                </a:solidFill>
                <a:latin typeface="Arial"/>
                <a:cs typeface="Arial"/>
              </a:rPr>
              <a:t>of</a:t>
            </a:r>
            <a:r>
              <a:rPr sz="1600" spc="-10"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spc="-25" dirty="0">
                <a:solidFill>
                  <a:srgbClr val="1F487C"/>
                </a:solidFill>
                <a:latin typeface="Arial"/>
                <a:cs typeface="Arial"/>
              </a:rPr>
              <a:t>MEP</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Scope</a:t>
            </a:r>
            <a:r>
              <a:rPr sz="1600" spc="-45" dirty="0">
                <a:solidFill>
                  <a:srgbClr val="1F487C"/>
                </a:solidFill>
                <a:latin typeface="Arial"/>
                <a:cs typeface="Arial"/>
              </a:rPr>
              <a:t> </a:t>
            </a:r>
            <a:r>
              <a:rPr sz="1600" dirty="0">
                <a:solidFill>
                  <a:srgbClr val="1F487C"/>
                </a:solidFill>
                <a:latin typeface="Arial"/>
                <a:cs typeface="Arial"/>
              </a:rPr>
              <a:t>includes</a:t>
            </a:r>
            <a:r>
              <a:rPr sz="1600" spc="-60" dirty="0">
                <a:solidFill>
                  <a:srgbClr val="1F487C"/>
                </a:solidFill>
                <a:latin typeface="Arial"/>
                <a:cs typeface="Arial"/>
              </a:rPr>
              <a:t> </a:t>
            </a:r>
            <a:r>
              <a:rPr sz="1600" dirty="0">
                <a:solidFill>
                  <a:srgbClr val="1F487C"/>
                </a:solidFill>
                <a:latin typeface="Arial"/>
                <a:cs typeface="Arial"/>
              </a:rPr>
              <a:t>low</a:t>
            </a:r>
            <a:r>
              <a:rPr sz="1600" spc="-50" dirty="0">
                <a:solidFill>
                  <a:srgbClr val="1F487C"/>
                </a:solidFill>
                <a:latin typeface="Arial"/>
                <a:cs typeface="Arial"/>
              </a:rPr>
              <a:t> </a:t>
            </a:r>
            <a:r>
              <a:rPr sz="1600" dirty="0">
                <a:solidFill>
                  <a:srgbClr val="1F487C"/>
                </a:solidFill>
                <a:latin typeface="Arial"/>
                <a:cs typeface="Arial"/>
              </a:rPr>
              <a:t>voltage,</a:t>
            </a:r>
            <a:r>
              <a:rPr sz="1600" spc="-45" dirty="0">
                <a:solidFill>
                  <a:srgbClr val="1F487C"/>
                </a:solidFill>
                <a:latin typeface="Arial"/>
                <a:cs typeface="Arial"/>
              </a:rPr>
              <a:t> </a:t>
            </a:r>
            <a:r>
              <a:rPr sz="1600" dirty="0">
                <a:solidFill>
                  <a:srgbClr val="1F487C"/>
                </a:solidFill>
                <a:latin typeface="Arial"/>
                <a:cs typeface="Arial"/>
              </a:rPr>
              <a:t>low</a:t>
            </a:r>
            <a:r>
              <a:rPr sz="1600" spc="-45" dirty="0">
                <a:solidFill>
                  <a:srgbClr val="1F487C"/>
                </a:solidFill>
                <a:latin typeface="Arial"/>
                <a:cs typeface="Arial"/>
              </a:rPr>
              <a:t> </a:t>
            </a:r>
            <a:r>
              <a:rPr sz="1600" dirty="0">
                <a:solidFill>
                  <a:srgbClr val="1F487C"/>
                </a:solidFill>
                <a:latin typeface="Arial"/>
                <a:cs typeface="Arial"/>
              </a:rPr>
              <a:t>current,</a:t>
            </a:r>
            <a:r>
              <a:rPr sz="1600" spc="-20" dirty="0">
                <a:solidFill>
                  <a:srgbClr val="1F487C"/>
                </a:solidFill>
                <a:latin typeface="Arial"/>
                <a:cs typeface="Arial"/>
              </a:rPr>
              <a:t> </a:t>
            </a:r>
            <a:r>
              <a:rPr sz="1600" dirty="0">
                <a:solidFill>
                  <a:srgbClr val="1F487C"/>
                </a:solidFill>
                <a:latin typeface="Arial"/>
                <a:cs typeface="Arial"/>
              </a:rPr>
              <a:t>fire</a:t>
            </a:r>
            <a:r>
              <a:rPr sz="1600" spc="-35" dirty="0">
                <a:solidFill>
                  <a:srgbClr val="1F487C"/>
                </a:solidFill>
                <a:latin typeface="Arial"/>
                <a:cs typeface="Arial"/>
              </a:rPr>
              <a:t> </a:t>
            </a:r>
            <a:r>
              <a:rPr sz="1600" dirty="0">
                <a:solidFill>
                  <a:srgbClr val="1F487C"/>
                </a:solidFill>
                <a:latin typeface="Arial"/>
                <a:cs typeface="Arial"/>
              </a:rPr>
              <a:t>fighting</a:t>
            </a:r>
            <a:r>
              <a:rPr sz="1600" spc="-45" dirty="0">
                <a:solidFill>
                  <a:srgbClr val="1F487C"/>
                </a:solidFill>
                <a:latin typeface="Arial"/>
                <a:cs typeface="Arial"/>
              </a:rPr>
              <a:t> </a:t>
            </a:r>
            <a:r>
              <a:rPr sz="1600" dirty="0">
                <a:solidFill>
                  <a:srgbClr val="1F487C"/>
                </a:solidFill>
                <a:latin typeface="Arial"/>
                <a:cs typeface="Arial"/>
              </a:rPr>
              <a:t>urv,drainage</a:t>
            </a:r>
            <a:r>
              <a:rPr sz="1600" spc="-30" dirty="0">
                <a:solidFill>
                  <a:srgbClr val="1F487C"/>
                </a:solidFill>
                <a:latin typeface="Arial"/>
                <a:cs typeface="Arial"/>
              </a:rPr>
              <a:t> </a:t>
            </a:r>
            <a:r>
              <a:rPr sz="1600" spc="-10" dirty="0">
                <a:solidFill>
                  <a:srgbClr val="1F487C"/>
                </a:solidFill>
                <a:latin typeface="Arial"/>
                <a:cs typeface="Arial"/>
              </a:rPr>
              <a:t>system.</a:t>
            </a:r>
            <a:endParaRPr sz="1600">
              <a:latin typeface="Arial"/>
              <a:cs typeface="Arial"/>
            </a:endParaRPr>
          </a:p>
        </p:txBody>
      </p:sp>
      <p:pic>
        <p:nvPicPr>
          <p:cNvPr id="19" name="object 15">
            <a:extLst>
              <a:ext uri="{FF2B5EF4-FFF2-40B4-BE49-F238E27FC236}">
                <a16:creationId xmlns:a16="http://schemas.microsoft.com/office/drawing/2014/main" id="{26FFD86D-A4A0-0ABB-F695-A3A968445080}"/>
              </a:ext>
            </a:extLst>
          </p:cNvPr>
          <p:cNvPicPr/>
          <p:nvPr/>
        </p:nvPicPr>
        <p:blipFill>
          <a:blip r:embed="rId2" cstate="print"/>
          <a:stretch>
            <a:fillRect/>
          </a:stretch>
        </p:blipFill>
        <p:spPr>
          <a:xfrm>
            <a:off x="0" y="9488423"/>
            <a:ext cx="15113508" cy="120395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solidFill>
              <a:srgbClr val="0F1F3D"/>
            </a:solid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solidFill>
              <a:srgbClr val="203467"/>
            </a:solid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35052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1" name="object 11"/>
          <p:cNvSpPr txBox="1"/>
          <p:nvPr/>
        </p:nvSpPr>
        <p:spPr>
          <a:xfrm>
            <a:off x="447852" y="4444365"/>
            <a:ext cx="404304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Work:</a:t>
            </a:r>
            <a:r>
              <a:rPr sz="1600" spc="-25" dirty="0">
                <a:solidFill>
                  <a:srgbClr val="1F487C"/>
                </a:solidFill>
                <a:latin typeface="Arial"/>
                <a:cs typeface="Arial"/>
              </a:rPr>
              <a:t> </a:t>
            </a:r>
            <a:r>
              <a:rPr sz="1600" dirty="0">
                <a:solidFill>
                  <a:srgbClr val="1F487C"/>
                </a:solidFill>
                <a:latin typeface="Arial"/>
                <a:cs typeface="Arial"/>
              </a:rPr>
              <a:t>Electrical</a:t>
            </a:r>
            <a:r>
              <a:rPr sz="1600" spc="-60" dirty="0">
                <a:solidFill>
                  <a:srgbClr val="1F487C"/>
                </a:solidFill>
                <a:latin typeface="Arial"/>
                <a:cs typeface="Arial"/>
              </a:rPr>
              <a:t> </a:t>
            </a:r>
            <a:r>
              <a:rPr sz="1600" dirty="0">
                <a:solidFill>
                  <a:srgbClr val="1F487C"/>
                </a:solidFill>
                <a:latin typeface="Arial"/>
                <a:cs typeface="Arial"/>
              </a:rPr>
              <a:t>substation</a:t>
            </a:r>
            <a:r>
              <a:rPr sz="1600" spc="-35" dirty="0">
                <a:solidFill>
                  <a:srgbClr val="1F487C"/>
                </a:solidFill>
                <a:latin typeface="Arial"/>
                <a:cs typeface="Arial"/>
              </a:rPr>
              <a:t> </a:t>
            </a:r>
            <a:r>
              <a:rPr sz="1600" spc="-10" dirty="0">
                <a:solidFill>
                  <a:srgbClr val="1F487C"/>
                </a:solidFill>
                <a:latin typeface="Arial"/>
                <a:cs typeface="Arial"/>
              </a:rPr>
              <a:t>works.</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Termination</a:t>
            </a:r>
            <a:r>
              <a:rPr sz="1600" spc="-25"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all</a:t>
            </a:r>
            <a:r>
              <a:rPr sz="1600" spc="-55" dirty="0">
                <a:solidFill>
                  <a:srgbClr val="1F487C"/>
                </a:solidFill>
                <a:latin typeface="Arial"/>
                <a:cs typeface="Arial"/>
              </a:rPr>
              <a:t> </a:t>
            </a:r>
            <a:r>
              <a:rPr sz="1600" dirty="0">
                <a:solidFill>
                  <a:srgbClr val="1F487C"/>
                </a:solidFill>
                <a:latin typeface="Arial"/>
                <a:cs typeface="Arial"/>
              </a:rPr>
              <a:t>electrical,</a:t>
            </a:r>
            <a:r>
              <a:rPr sz="1600" spc="-45" dirty="0">
                <a:solidFill>
                  <a:srgbClr val="1F487C"/>
                </a:solidFill>
                <a:latin typeface="Arial"/>
                <a:cs typeface="Arial"/>
              </a:rPr>
              <a:t> </a:t>
            </a:r>
            <a:r>
              <a:rPr sz="1600" dirty="0">
                <a:solidFill>
                  <a:srgbClr val="1F487C"/>
                </a:solidFill>
                <a:latin typeface="Arial"/>
                <a:cs typeface="Arial"/>
              </a:rPr>
              <a:t>panel</a:t>
            </a:r>
            <a:r>
              <a:rPr sz="1600" spc="-30" dirty="0">
                <a:solidFill>
                  <a:srgbClr val="1F487C"/>
                </a:solidFill>
                <a:latin typeface="Arial"/>
                <a:cs typeface="Arial"/>
              </a:rPr>
              <a:t> </a:t>
            </a:r>
            <a:r>
              <a:rPr sz="1600" dirty="0">
                <a:solidFill>
                  <a:srgbClr val="1F487C"/>
                </a:solidFill>
                <a:latin typeface="Arial"/>
                <a:cs typeface="Arial"/>
              </a:rPr>
              <a:t>as</a:t>
            </a:r>
            <a:r>
              <a:rPr sz="1600" spc="-30" dirty="0">
                <a:solidFill>
                  <a:srgbClr val="1F487C"/>
                </a:solidFill>
                <a:latin typeface="Arial"/>
                <a:cs typeface="Arial"/>
              </a:rPr>
              <a:t> </a:t>
            </a:r>
            <a:r>
              <a:rPr sz="1600" dirty="0">
                <a:solidFill>
                  <a:srgbClr val="1F487C"/>
                </a:solidFill>
                <a:latin typeface="Arial"/>
                <a:cs typeface="Arial"/>
              </a:rPr>
              <a:t>per</a:t>
            </a:r>
            <a:r>
              <a:rPr sz="1600" spc="-25" dirty="0">
                <a:solidFill>
                  <a:srgbClr val="1F487C"/>
                </a:solidFill>
                <a:latin typeface="Arial"/>
                <a:cs typeface="Arial"/>
              </a:rPr>
              <a:t> </a:t>
            </a:r>
            <a:r>
              <a:rPr sz="1600" spc="-20" dirty="0">
                <a:solidFill>
                  <a:srgbClr val="1F487C"/>
                </a:solidFill>
                <a:latin typeface="Arial"/>
                <a:cs typeface="Arial"/>
              </a:rPr>
              <a:t>sld.</a:t>
            </a:r>
            <a:endParaRPr sz="1600">
              <a:latin typeface="Arial"/>
              <a:cs typeface="Arial"/>
            </a:endParaRPr>
          </a:p>
        </p:txBody>
      </p:sp>
      <p:sp>
        <p:nvSpPr>
          <p:cNvPr id="12" name="object 12"/>
          <p:cNvSpPr txBox="1"/>
          <p:nvPr/>
        </p:nvSpPr>
        <p:spPr>
          <a:xfrm>
            <a:off x="2201417" y="1912746"/>
            <a:ext cx="4347845"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PRIME</a:t>
            </a:r>
            <a:r>
              <a:rPr sz="1500" spc="-15" dirty="0">
                <a:solidFill>
                  <a:srgbClr val="203467"/>
                </a:solidFill>
                <a:latin typeface="Arial"/>
                <a:cs typeface="Arial"/>
              </a:rPr>
              <a:t> </a:t>
            </a:r>
            <a:r>
              <a:rPr sz="1500" spc="-10" dirty="0">
                <a:solidFill>
                  <a:srgbClr val="203467"/>
                </a:solidFill>
                <a:latin typeface="Arial"/>
                <a:cs typeface="Arial"/>
              </a:rPr>
              <a:t>MAJEED</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40" dirty="0">
                <a:solidFill>
                  <a:srgbClr val="203467"/>
                </a:solidFill>
                <a:latin typeface="Arial"/>
                <a:cs typeface="Arial"/>
              </a:rPr>
              <a:t> </a:t>
            </a:r>
            <a:r>
              <a:rPr sz="1500" spc="-10" dirty="0">
                <a:solidFill>
                  <a:srgbClr val="203467"/>
                </a:solidFill>
                <a:latin typeface="Arial"/>
                <a:cs typeface="Arial"/>
              </a:rPr>
              <a:t>SEDIARY</a:t>
            </a:r>
            <a:r>
              <a:rPr sz="1500" spc="-110" dirty="0">
                <a:solidFill>
                  <a:srgbClr val="203467"/>
                </a:solidFill>
                <a:latin typeface="Arial"/>
                <a:cs typeface="Arial"/>
              </a:rPr>
              <a:t> </a:t>
            </a:r>
            <a:r>
              <a:rPr sz="1500" dirty="0">
                <a:solidFill>
                  <a:srgbClr val="203467"/>
                </a:solidFill>
                <a:latin typeface="Arial"/>
                <a:cs typeface="Arial"/>
              </a:rPr>
              <a:t>ABDUL</a:t>
            </a:r>
            <a:r>
              <a:rPr sz="1500" spc="-50" dirty="0">
                <a:solidFill>
                  <a:srgbClr val="203467"/>
                </a:solidFill>
                <a:latin typeface="Arial"/>
                <a:cs typeface="Arial"/>
              </a:rPr>
              <a:t> </a:t>
            </a:r>
            <a:r>
              <a:rPr sz="1500" dirty="0">
                <a:solidFill>
                  <a:srgbClr val="203467"/>
                </a:solidFill>
                <a:latin typeface="Arial"/>
                <a:cs typeface="Arial"/>
              </a:rPr>
              <a:t>RAHMAN</a:t>
            </a:r>
            <a:r>
              <a:rPr sz="1500" spc="-5" dirty="0">
                <a:solidFill>
                  <a:srgbClr val="203467"/>
                </a:solidFill>
                <a:latin typeface="Arial"/>
                <a:cs typeface="Arial"/>
              </a:rPr>
              <a:t> </a:t>
            </a:r>
            <a:r>
              <a:rPr sz="1500" spc="-10" dirty="0">
                <a:solidFill>
                  <a:srgbClr val="203467"/>
                </a:solidFill>
                <a:latin typeface="Arial"/>
                <a:cs typeface="Arial"/>
              </a:rPr>
              <a:t>CONTRACTING.CO</a:t>
            </a:r>
            <a:endParaRPr sz="1500">
              <a:latin typeface="Arial"/>
              <a:cs typeface="Arial"/>
            </a:endParaRPr>
          </a:p>
          <a:p>
            <a:pPr marL="12700">
              <a:lnSpc>
                <a:spcPct val="100000"/>
              </a:lnSpc>
              <a:spcBef>
                <a:spcPts val="400"/>
              </a:spcBef>
            </a:pPr>
            <a:r>
              <a:rPr sz="1500" dirty="0">
                <a:solidFill>
                  <a:srgbClr val="203467"/>
                </a:solidFill>
                <a:latin typeface="Arial"/>
                <a:cs typeface="Arial"/>
              </a:rPr>
              <a:t>:</a:t>
            </a:r>
            <a:r>
              <a:rPr sz="1500" spc="390" dirty="0">
                <a:solidFill>
                  <a:srgbClr val="203467"/>
                </a:solidFill>
                <a:latin typeface="Arial"/>
                <a:cs typeface="Arial"/>
              </a:rPr>
              <a:t> </a:t>
            </a:r>
            <a:r>
              <a:rPr sz="1500" spc="-10" dirty="0">
                <a:solidFill>
                  <a:srgbClr val="203467"/>
                </a:solidFill>
                <a:latin typeface="Arial"/>
                <a:cs typeface="Arial"/>
              </a:rPr>
              <a:t>DARUL</a:t>
            </a:r>
            <a:r>
              <a:rPr sz="1500" spc="-50"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400"/>
              </a:spcBef>
            </a:pPr>
            <a:r>
              <a:rPr sz="1500" dirty="0">
                <a:solidFill>
                  <a:srgbClr val="203467"/>
                </a:solidFill>
                <a:latin typeface="Arial"/>
                <a:cs typeface="Arial"/>
              </a:rPr>
              <a:t>:</a:t>
            </a:r>
            <a:r>
              <a:rPr sz="1500" spc="390" dirty="0">
                <a:solidFill>
                  <a:srgbClr val="203467"/>
                </a:solidFill>
                <a:latin typeface="Arial"/>
                <a:cs typeface="Arial"/>
              </a:rPr>
              <a:t> </a:t>
            </a:r>
            <a:r>
              <a:rPr sz="1500" spc="-10" dirty="0">
                <a:solidFill>
                  <a:srgbClr val="203467"/>
                </a:solidFill>
                <a:latin typeface="Arial"/>
                <a:cs typeface="Arial"/>
              </a:rPr>
              <a:t>PMV-</a:t>
            </a:r>
            <a:r>
              <a:rPr sz="1500" spc="-5" dirty="0">
                <a:solidFill>
                  <a:srgbClr val="203467"/>
                </a:solidFill>
                <a:latin typeface="Arial"/>
                <a:cs typeface="Arial"/>
              </a:rPr>
              <a:t> </a:t>
            </a:r>
            <a:r>
              <a:rPr sz="1500" spc="-10" dirty="0">
                <a:solidFill>
                  <a:srgbClr val="203467"/>
                </a:solidFill>
                <a:latin typeface="Arial"/>
                <a:cs typeface="Arial"/>
              </a:rPr>
              <a:t>VILLA</a:t>
            </a:r>
            <a:r>
              <a:rPr sz="1500" spc="-100" dirty="0">
                <a:solidFill>
                  <a:srgbClr val="203467"/>
                </a:solidFill>
                <a:latin typeface="Arial"/>
                <a:cs typeface="Arial"/>
              </a:rPr>
              <a:t> </a:t>
            </a:r>
            <a:r>
              <a:rPr sz="1500" spc="-10" dirty="0">
                <a:solidFill>
                  <a:srgbClr val="203467"/>
                </a:solidFill>
                <a:latin typeface="Arial"/>
                <a:cs typeface="Arial"/>
              </a:rPr>
              <a:t>PROJECT</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2</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0.2</a:t>
            </a:r>
            <a:r>
              <a:rPr sz="1500" spc="-2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6" name="object 16"/>
          <p:cNvSpPr txBox="1"/>
          <p:nvPr/>
        </p:nvSpPr>
        <p:spPr>
          <a:xfrm>
            <a:off x="478332" y="6050407"/>
            <a:ext cx="1485900" cy="19507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5"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7" name="object 17"/>
          <p:cNvSpPr txBox="1"/>
          <p:nvPr/>
        </p:nvSpPr>
        <p:spPr>
          <a:xfrm>
            <a:off x="2261997" y="6021451"/>
            <a:ext cx="3937000" cy="1981200"/>
          </a:xfrm>
          <a:prstGeom prst="rect">
            <a:avLst/>
          </a:prstGeom>
        </p:spPr>
        <p:txBody>
          <a:bodyPr vert="horz" wrap="square" lIns="0" tIns="62865" rIns="0" bIns="0" rtlCol="0">
            <a:spAutoFit/>
          </a:bodyPr>
          <a:lstStyle/>
          <a:p>
            <a:pPr marL="12700">
              <a:lnSpc>
                <a:spcPct val="100000"/>
              </a:lnSpc>
              <a:spcBef>
                <a:spcPts val="495"/>
              </a:spcBef>
              <a:tabLst>
                <a:tab pos="212090" algn="l"/>
              </a:tabLst>
            </a:pPr>
            <a:r>
              <a:rPr sz="1500" spc="-50" dirty="0">
                <a:solidFill>
                  <a:srgbClr val="203467"/>
                </a:solidFill>
                <a:latin typeface="Arial"/>
                <a:cs typeface="Arial"/>
              </a:rPr>
              <a:t>:</a:t>
            </a:r>
            <a:r>
              <a:rPr sz="1500" dirty="0">
                <a:solidFill>
                  <a:srgbClr val="203467"/>
                </a:solidFill>
                <a:latin typeface="Arial"/>
                <a:cs typeface="Arial"/>
              </a:rPr>
              <a:t>	</a:t>
            </a:r>
            <a:r>
              <a:rPr sz="1500" spc="-10" dirty="0">
                <a:solidFill>
                  <a:srgbClr val="203467"/>
                </a:solidFill>
                <a:latin typeface="Arial"/>
                <a:cs typeface="Arial"/>
              </a:rPr>
              <a:t>ALMARAI</a:t>
            </a:r>
            <a:endParaRPr sz="1500">
              <a:latin typeface="Arial"/>
              <a:cs typeface="Arial"/>
            </a:endParaRPr>
          </a:p>
          <a:p>
            <a:pPr marL="12700">
              <a:lnSpc>
                <a:spcPct val="100000"/>
              </a:lnSpc>
              <a:spcBef>
                <a:spcPts val="395"/>
              </a:spcBef>
              <a:tabLst>
                <a:tab pos="220979" algn="l"/>
              </a:tabLst>
            </a:pPr>
            <a:r>
              <a:rPr sz="1500" spc="-50" dirty="0">
                <a:solidFill>
                  <a:srgbClr val="203467"/>
                </a:solidFill>
                <a:latin typeface="Arial"/>
                <a:cs typeface="Arial"/>
              </a:rPr>
              <a:t>:</a:t>
            </a:r>
            <a:r>
              <a:rPr sz="1500" dirty="0">
                <a:solidFill>
                  <a:srgbClr val="203467"/>
                </a:solidFill>
                <a:latin typeface="Arial"/>
                <a:cs typeface="Arial"/>
              </a:rPr>
              <a:t>	</a:t>
            </a:r>
            <a:r>
              <a:rPr sz="1500" spc="-10" dirty="0">
                <a:solidFill>
                  <a:srgbClr val="203467"/>
                </a:solidFill>
                <a:latin typeface="Arial"/>
                <a:cs typeface="Arial"/>
              </a:rPr>
              <a:t>EUROCHINA</a:t>
            </a:r>
            <a:endParaRPr sz="1500">
              <a:latin typeface="Arial"/>
              <a:cs typeface="Arial"/>
            </a:endParaRPr>
          </a:p>
          <a:p>
            <a:pPr marL="12700">
              <a:lnSpc>
                <a:spcPct val="100000"/>
              </a:lnSpc>
              <a:spcBef>
                <a:spcPts val="395"/>
              </a:spcBef>
              <a:tabLst>
                <a:tab pos="212090" algn="l"/>
              </a:tabLst>
            </a:pPr>
            <a:r>
              <a:rPr sz="1500" spc="-50" dirty="0">
                <a:solidFill>
                  <a:srgbClr val="203467"/>
                </a:solidFill>
                <a:latin typeface="Arial"/>
                <a:cs typeface="Arial"/>
              </a:rPr>
              <a:t>:</a:t>
            </a:r>
            <a:r>
              <a:rPr sz="1500" dirty="0">
                <a:solidFill>
                  <a:srgbClr val="203467"/>
                </a:solidFill>
                <a:latin typeface="Arial"/>
                <a:cs typeface="Arial"/>
              </a:rPr>
              <a:t>	</a:t>
            </a:r>
            <a:r>
              <a:rPr sz="1500" spc="-10" dirty="0">
                <a:solidFill>
                  <a:srgbClr val="203467"/>
                </a:solidFill>
                <a:latin typeface="Arial"/>
                <a:cs typeface="Arial"/>
              </a:rPr>
              <a:t>ALMARAI</a:t>
            </a:r>
            <a:endParaRPr sz="1500">
              <a:latin typeface="Arial"/>
              <a:cs typeface="Arial"/>
            </a:endParaRPr>
          </a:p>
          <a:p>
            <a:pPr marL="12700">
              <a:lnSpc>
                <a:spcPct val="100000"/>
              </a:lnSpc>
              <a:spcBef>
                <a:spcPts val="409"/>
              </a:spcBef>
              <a:tabLst>
                <a:tab pos="212090" algn="l"/>
              </a:tabLst>
            </a:pPr>
            <a:r>
              <a:rPr sz="1500" spc="-50" dirty="0">
                <a:solidFill>
                  <a:srgbClr val="203467"/>
                </a:solidFill>
                <a:latin typeface="Arial"/>
                <a:cs typeface="Arial"/>
              </a:rPr>
              <a:t>:</a:t>
            </a:r>
            <a:r>
              <a:rPr sz="1500" dirty="0">
                <a:solidFill>
                  <a:srgbClr val="203467"/>
                </a:solidFill>
                <a:latin typeface="Arial"/>
                <a:cs typeface="Arial"/>
              </a:rPr>
              <a:t>	</a:t>
            </a:r>
            <a:r>
              <a:rPr sz="1500" spc="-10" dirty="0">
                <a:solidFill>
                  <a:srgbClr val="203467"/>
                </a:solidFill>
                <a:latin typeface="Arial"/>
                <a:cs typeface="Arial"/>
              </a:rPr>
              <a:t>AL-KHARJ</a:t>
            </a:r>
            <a:endParaRPr sz="1500">
              <a:latin typeface="Arial"/>
              <a:cs typeface="Arial"/>
            </a:endParaRPr>
          </a:p>
          <a:p>
            <a:pPr marL="12700">
              <a:lnSpc>
                <a:spcPct val="100000"/>
              </a:lnSpc>
              <a:spcBef>
                <a:spcPts val="395"/>
              </a:spcBef>
              <a:tabLst>
                <a:tab pos="212090" algn="l"/>
              </a:tabLst>
            </a:pPr>
            <a:r>
              <a:rPr sz="1500" spc="-50" dirty="0">
                <a:solidFill>
                  <a:srgbClr val="203467"/>
                </a:solidFill>
                <a:latin typeface="Arial"/>
                <a:cs typeface="Arial"/>
              </a:rPr>
              <a:t>:</a:t>
            </a:r>
            <a:r>
              <a:rPr sz="1500" dirty="0">
                <a:solidFill>
                  <a:srgbClr val="203467"/>
                </a:solidFill>
                <a:latin typeface="Arial"/>
                <a:cs typeface="Arial"/>
              </a:rPr>
              <a:t>	ALMARAI</a:t>
            </a:r>
            <a:r>
              <a:rPr sz="1500" spc="-10" dirty="0">
                <a:solidFill>
                  <a:srgbClr val="203467"/>
                </a:solidFill>
                <a:latin typeface="Arial"/>
                <a:cs typeface="Arial"/>
              </a:rPr>
              <a:t> </a:t>
            </a:r>
            <a:r>
              <a:rPr sz="1500" spc="-25" dirty="0">
                <a:solidFill>
                  <a:srgbClr val="203467"/>
                </a:solidFill>
                <a:latin typeface="Arial"/>
                <a:cs typeface="Arial"/>
              </a:rPr>
              <a:t>PROJECT-</a:t>
            </a:r>
            <a:r>
              <a:rPr sz="1500" dirty="0">
                <a:solidFill>
                  <a:srgbClr val="203467"/>
                </a:solidFill>
                <a:latin typeface="Arial"/>
                <a:cs typeface="Arial"/>
              </a:rPr>
              <a:t>AHU</a:t>
            </a:r>
            <a:r>
              <a:rPr sz="1500" spc="10" dirty="0">
                <a:solidFill>
                  <a:srgbClr val="203467"/>
                </a:solidFill>
                <a:latin typeface="Arial"/>
                <a:cs typeface="Arial"/>
              </a:rPr>
              <a:t> </a:t>
            </a:r>
            <a:r>
              <a:rPr sz="1500" spc="-10" dirty="0">
                <a:solidFill>
                  <a:srgbClr val="203467"/>
                </a:solidFill>
                <a:latin typeface="Arial"/>
                <a:cs typeface="Arial"/>
              </a:rPr>
              <a:t>REPLACEMENT</a:t>
            </a:r>
            <a:endParaRPr sz="1500">
              <a:latin typeface="Arial"/>
              <a:cs typeface="Arial"/>
            </a:endParaRPr>
          </a:p>
          <a:p>
            <a:pPr marL="12700">
              <a:lnSpc>
                <a:spcPct val="100000"/>
              </a:lnSpc>
              <a:spcBef>
                <a:spcPts val="395"/>
              </a:spcBef>
              <a:tabLst>
                <a:tab pos="220979" algn="l"/>
              </a:tabLst>
            </a:pPr>
            <a:r>
              <a:rPr sz="1500" spc="-50" dirty="0">
                <a:solidFill>
                  <a:srgbClr val="203467"/>
                </a:solidFill>
                <a:latin typeface="Arial"/>
                <a:cs typeface="Arial"/>
              </a:rPr>
              <a:t>:</a:t>
            </a:r>
            <a:r>
              <a:rPr sz="1500" dirty="0">
                <a:solidFill>
                  <a:srgbClr val="203467"/>
                </a:solidFill>
                <a:latin typeface="Arial"/>
                <a:cs typeface="Arial"/>
              </a:rPr>
              <a:t>	3</a:t>
            </a:r>
            <a:r>
              <a:rPr sz="1500" spc="-5" dirty="0">
                <a:solidFill>
                  <a:srgbClr val="203467"/>
                </a:solidFill>
                <a:latin typeface="Arial"/>
                <a:cs typeface="Arial"/>
              </a:rPr>
              <a:t> </a:t>
            </a:r>
            <a:r>
              <a:rPr sz="1500" spc="-20" dirty="0">
                <a:solidFill>
                  <a:srgbClr val="203467"/>
                </a:solidFill>
                <a:latin typeface="Arial"/>
                <a:cs typeface="Arial"/>
              </a:rPr>
              <a:t>DAYS</a:t>
            </a:r>
            <a:endParaRPr sz="1500">
              <a:latin typeface="Arial"/>
              <a:cs typeface="Arial"/>
            </a:endParaRPr>
          </a:p>
          <a:p>
            <a:pPr marL="12700">
              <a:lnSpc>
                <a:spcPct val="100000"/>
              </a:lnSpc>
              <a:spcBef>
                <a:spcPts val="409"/>
              </a:spcBef>
              <a:tabLst>
                <a:tab pos="220979" algn="l"/>
              </a:tabLst>
            </a:pPr>
            <a:r>
              <a:rPr sz="1500" spc="-50" dirty="0">
                <a:solidFill>
                  <a:srgbClr val="203467"/>
                </a:solidFill>
                <a:latin typeface="Arial"/>
                <a:cs typeface="Arial"/>
              </a:rPr>
              <a:t>:</a:t>
            </a:r>
            <a:r>
              <a:rPr sz="1500" dirty="0">
                <a:solidFill>
                  <a:srgbClr val="203467"/>
                </a:solidFill>
                <a:latin typeface="Arial"/>
                <a:cs typeface="Arial"/>
              </a:rPr>
              <a:t>	0.15</a:t>
            </a:r>
            <a:r>
              <a:rPr sz="1500" spc="-1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8" name="object 18"/>
          <p:cNvSpPr txBox="1"/>
          <p:nvPr/>
        </p:nvSpPr>
        <p:spPr>
          <a:xfrm>
            <a:off x="466140" y="8537829"/>
            <a:ext cx="5353685"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25" dirty="0">
                <a:solidFill>
                  <a:srgbClr val="1F487C"/>
                </a:solidFill>
                <a:latin typeface="Arial"/>
                <a:cs typeface="Arial"/>
              </a:rPr>
              <a:t> </a:t>
            </a:r>
            <a:r>
              <a:rPr sz="1600" dirty="0">
                <a:solidFill>
                  <a:srgbClr val="1F487C"/>
                </a:solidFill>
                <a:latin typeface="Arial"/>
                <a:cs typeface="Arial"/>
              </a:rPr>
              <a:t>of</a:t>
            </a:r>
            <a:r>
              <a:rPr sz="1600" spc="-10" dirty="0">
                <a:solidFill>
                  <a:srgbClr val="1F487C"/>
                </a:solidFill>
                <a:latin typeface="Arial"/>
                <a:cs typeface="Arial"/>
              </a:rPr>
              <a:t> </a:t>
            </a:r>
            <a:r>
              <a:rPr sz="1600" dirty="0">
                <a:solidFill>
                  <a:srgbClr val="1F487C"/>
                </a:solidFill>
                <a:latin typeface="Arial"/>
                <a:cs typeface="Arial"/>
              </a:rPr>
              <a:t>Work:</a:t>
            </a:r>
            <a:r>
              <a:rPr sz="1600" spc="-5" dirty="0">
                <a:solidFill>
                  <a:srgbClr val="1F487C"/>
                </a:solidFill>
                <a:latin typeface="Arial"/>
                <a:cs typeface="Arial"/>
              </a:rPr>
              <a:t> </a:t>
            </a:r>
            <a:r>
              <a:rPr sz="1600" dirty="0">
                <a:solidFill>
                  <a:srgbClr val="1F487C"/>
                </a:solidFill>
                <a:latin typeface="Arial"/>
                <a:cs typeface="Arial"/>
              </a:rPr>
              <a:t>ahu</a:t>
            </a:r>
            <a:r>
              <a:rPr sz="1600" spc="-25" dirty="0">
                <a:solidFill>
                  <a:srgbClr val="1F487C"/>
                </a:solidFill>
                <a:latin typeface="Arial"/>
                <a:cs typeface="Arial"/>
              </a:rPr>
              <a:t> </a:t>
            </a:r>
            <a:r>
              <a:rPr sz="1600" spc="-10" dirty="0">
                <a:solidFill>
                  <a:srgbClr val="1F487C"/>
                </a:solidFill>
                <a:latin typeface="Arial"/>
                <a:cs typeface="Arial"/>
              </a:rPr>
              <a:t>replacement.</a:t>
            </a:r>
            <a:endParaRPr sz="1600">
              <a:latin typeface="Arial"/>
              <a:cs typeface="Arial"/>
            </a:endParaRPr>
          </a:p>
          <a:p>
            <a:pPr>
              <a:lnSpc>
                <a:spcPct val="100000"/>
              </a:lnSpc>
              <a:spcBef>
                <a:spcPts val="80"/>
              </a:spcBef>
            </a:pPr>
            <a:endParaRPr sz="1600">
              <a:latin typeface="Arial"/>
              <a:cs typeface="Arial"/>
            </a:endParaRPr>
          </a:p>
          <a:p>
            <a:pPr marL="12700">
              <a:lnSpc>
                <a:spcPct val="100000"/>
              </a:lnSpc>
              <a:spcBef>
                <a:spcPts val="5"/>
              </a:spcBef>
            </a:pPr>
            <a:r>
              <a:rPr sz="1600" dirty="0">
                <a:solidFill>
                  <a:srgbClr val="1F487C"/>
                </a:solidFill>
                <a:latin typeface="Arial"/>
                <a:cs typeface="Arial"/>
              </a:rPr>
              <a:t>Installation</a:t>
            </a:r>
            <a:r>
              <a:rPr sz="1600" spc="-45"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ahu’s</a:t>
            </a:r>
            <a:r>
              <a:rPr sz="1600" spc="-40" dirty="0">
                <a:solidFill>
                  <a:srgbClr val="1F487C"/>
                </a:solidFill>
                <a:latin typeface="Arial"/>
                <a:cs typeface="Arial"/>
              </a:rPr>
              <a:t> </a:t>
            </a:r>
            <a:r>
              <a:rPr sz="1600" dirty="0">
                <a:solidFill>
                  <a:srgbClr val="1F487C"/>
                </a:solidFill>
                <a:latin typeface="Arial"/>
                <a:cs typeface="Arial"/>
              </a:rPr>
              <a:t>along</a:t>
            </a:r>
            <a:r>
              <a:rPr sz="1600" spc="-35" dirty="0">
                <a:solidFill>
                  <a:srgbClr val="1F487C"/>
                </a:solidFill>
                <a:latin typeface="Arial"/>
                <a:cs typeface="Arial"/>
              </a:rPr>
              <a:t> </a:t>
            </a:r>
            <a:r>
              <a:rPr sz="1600" dirty="0">
                <a:solidFill>
                  <a:srgbClr val="1F487C"/>
                </a:solidFill>
                <a:latin typeface="Arial"/>
                <a:cs typeface="Arial"/>
              </a:rPr>
              <a:t>with</a:t>
            </a:r>
            <a:r>
              <a:rPr sz="1600" spc="-20" dirty="0">
                <a:solidFill>
                  <a:srgbClr val="1F487C"/>
                </a:solidFill>
                <a:latin typeface="Arial"/>
                <a:cs typeface="Arial"/>
              </a:rPr>
              <a:t> </a:t>
            </a:r>
            <a:r>
              <a:rPr sz="1600" dirty="0">
                <a:solidFill>
                  <a:srgbClr val="1F487C"/>
                </a:solidFill>
                <a:latin typeface="Arial"/>
                <a:cs typeface="Arial"/>
              </a:rPr>
              <a:t>its</a:t>
            </a:r>
            <a:r>
              <a:rPr sz="1600" spc="-40" dirty="0">
                <a:solidFill>
                  <a:srgbClr val="1F487C"/>
                </a:solidFill>
                <a:latin typeface="Arial"/>
                <a:cs typeface="Arial"/>
              </a:rPr>
              <a:t> </a:t>
            </a:r>
            <a:r>
              <a:rPr sz="1600" dirty="0">
                <a:solidFill>
                  <a:srgbClr val="1F487C"/>
                </a:solidFill>
                <a:latin typeface="Arial"/>
                <a:cs typeface="Arial"/>
              </a:rPr>
              <a:t>platform</a:t>
            </a:r>
            <a:r>
              <a:rPr sz="1600" spc="-10" dirty="0">
                <a:solidFill>
                  <a:srgbClr val="1F487C"/>
                </a:solidFill>
                <a:latin typeface="Arial"/>
                <a:cs typeface="Arial"/>
              </a:rPr>
              <a:t> </a:t>
            </a:r>
            <a:r>
              <a:rPr sz="1600" dirty="0">
                <a:solidFill>
                  <a:srgbClr val="1F487C"/>
                </a:solidFill>
                <a:latin typeface="Arial"/>
                <a:cs typeface="Arial"/>
              </a:rPr>
              <a:t>extension</a:t>
            </a:r>
            <a:r>
              <a:rPr sz="1600" spc="-20" dirty="0">
                <a:solidFill>
                  <a:srgbClr val="1F487C"/>
                </a:solidFill>
                <a:latin typeface="Arial"/>
                <a:cs typeface="Arial"/>
              </a:rPr>
              <a:t> </a:t>
            </a:r>
            <a:r>
              <a:rPr sz="1600" spc="-10" dirty="0">
                <a:solidFill>
                  <a:srgbClr val="1F487C"/>
                </a:solidFill>
                <a:latin typeface="Arial"/>
                <a:cs typeface="Arial"/>
              </a:rPr>
              <a:t>works.</a:t>
            </a:r>
            <a:endParaRPr sz="1600">
              <a:latin typeface="Arial"/>
              <a:cs typeface="Arial"/>
            </a:endParaRPr>
          </a:p>
        </p:txBody>
      </p:sp>
      <p:pic>
        <p:nvPicPr>
          <p:cNvPr id="19" name="object 15"/>
          <p:cNvPicPr/>
          <p:nvPr/>
        </p:nvPicPr>
        <p:blipFill>
          <a:blip r:embed="rId2" cstate="print"/>
          <a:stretch>
            <a:fillRect/>
          </a:stretch>
        </p:blipFill>
        <p:spPr>
          <a:xfrm>
            <a:off x="0" y="9488423"/>
            <a:ext cx="15113508" cy="120395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09388" y="4572"/>
            <a:ext cx="10104120" cy="766445"/>
            <a:chOff x="5009388" y="4572"/>
            <a:chExt cx="10104120" cy="766445"/>
          </a:xfrm>
        </p:grpSpPr>
        <p:sp>
          <p:nvSpPr>
            <p:cNvPr id="3" name="object 3"/>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solidFill>
              <a:srgbClr val="0F1F3D"/>
            </a:solidFill>
          </p:spPr>
          <p:txBody>
            <a:bodyPr wrap="square" lIns="0" tIns="0" rIns="0" bIns="0" rtlCol="0"/>
            <a:lstStyle/>
            <a:p>
              <a:endParaRPr/>
            </a:p>
          </p:txBody>
        </p:sp>
        <p:sp>
          <p:nvSpPr>
            <p:cNvPr id="4" name="object 4"/>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solidFill>
              <a:srgbClr val="203467"/>
            </a:solidFill>
          </p:spPr>
          <p:txBody>
            <a:bodyPr wrap="square" lIns="0" tIns="0" rIns="0" bIns="0" rtlCol="0"/>
            <a:lstStyle/>
            <a:p>
              <a:endParaRPr/>
            </a:p>
          </p:txBody>
        </p:sp>
      </p:grpSp>
      <p:grpSp>
        <p:nvGrpSpPr>
          <p:cNvPr id="5" name="object 5"/>
          <p:cNvGrpSpPr/>
          <p:nvPr/>
        </p:nvGrpSpPr>
        <p:grpSpPr>
          <a:xfrm>
            <a:off x="0" y="0"/>
            <a:ext cx="8143875" cy="1475105"/>
            <a:chOff x="0" y="0"/>
            <a:chExt cx="8143875" cy="1475105"/>
          </a:xfrm>
          <a:solidFill>
            <a:schemeClr val="accent1"/>
          </a:solidFill>
        </p:grpSpPr>
        <p:sp>
          <p:nvSpPr>
            <p:cNvPr id="6" name="object 6"/>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9" name="object 9"/>
          <p:cNvSpPr txBox="1"/>
          <p:nvPr/>
        </p:nvSpPr>
        <p:spPr>
          <a:xfrm>
            <a:off x="465531" y="1943989"/>
            <a:ext cx="1485900" cy="1951355"/>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855">
              <a:lnSpc>
                <a:spcPct val="122000"/>
              </a:lnSpc>
            </a:pPr>
            <a:r>
              <a:rPr sz="1500" spc="-10" dirty="0">
                <a:solidFill>
                  <a:srgbClr val="203467"/>
                </a:solidFill>
                <a:latin typeface="Arial"/>
                <a:cs typeface="Arial"/>
              </a:rPr>
              <a:t>Location Project</a:t>
            </a:r>
            <a:endParaRPr sz="1500">
              <a:latin typeface="Arial"/>
              <a:cs typeface="Arial"/>
            </a:endParaRPr>
          </a:p>
          <a:p>
            <a:pPr marL="12700" marR="5080">
              <a:lnSpc>
                <a:spcPct val="122000"/>
              </a:lnSpc>
              <a:spcBef>
                <a:spcPts val="215"/>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 PROJECT</a:t>
            </a:r>
            <a:r>
              <a:rPr sz="1500" spc="-4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0" name="object 10"/>
          <p:cNvSpPr txBox="1">
            <a:spLocks noGrp="1"/>
          </p:cNvSpPr>
          <p:nvPr>
            <p:ph type="title"/>
          </p:nvPr>
        </p:nvSpPr>
        <p:spPr>
          <a:prstGeom prst="rect">
            <a:avLst/>
          </a:prstGeom>
        </p:spPr>
        <p:txBody>
          <a:bodyPr vert="horz" wrap="square" lIns="0" tIns="12065" rIns="0" bIns="0" rtlCol="0">
            <a:spAutoFit/>
          </a:bodyPr>
          <a:lstStyle/>
          <a:p>
            <a:pPr marL="153670">
              <a:lnSpc>
                <a:spcPct val="100000"/>
              </a:lnSpc>
              <a:spcBef>
                <a:spcPts val="95"/>
              </a:spcBef>
            </a:pPr>
            <a:r>
              <a:rPr sz="2800" dirty="0"/>
              <a:t>RECENTLY</a:t>
            </a:r>
            <a:r>
              <a:rPr sz="2800" spc="-125" dirty="0"/>
              <a:t> </a:t>
            </a:r>
            <a:r>
              <a:rPr sz="2800" dirty="0"/>
              <a:t>COMPLETED</a:t>
            </a:r>
            <a:r>
              <a:rPr sz="2800" spc="-114" dirty="0"/>
              <a:t> </a:t>
            </a:r>
            <a:r>
              <a:rPr sz="2800" spc="-10" dirty="0"/>
              <a:t>PROJECT</a:t>
            </a:r>
            <a:endParaRPr sz="2800"/>
          </a:p>
        </p:txBody>
      </p:sp>
      <p:sp>
        <p:nvSpPr>
          <p:cNvPr id="11" name="object 11"/>
          <p:cNvSpPr txBox="1"/>
          <p:nvPr/>
        </p:nvSpPr>
        <p:spPr>
          <a:xfrm>
            <a:off x="447852" y="3979291"/>
            <a:ext cx="6277610"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30" dirty="0">
                <a:solidFill>
                  <a:srgbClr val="1F487C"/>
                </a:solidFill>
                <a:latin typeface="Arial"/>
                <a:cs typeface="Arial"/>
              </a:rPr>
              <a:t> </a:t>
            </a:r>
            <a:r>
              <a:rPr sz="1600" dirty="0">
                <a:solidFill>
                  <a:srgbClr val="1F487C"/>
                </a:solidFill>
                <a:latin typeface="Arial"/>
                <a:cs typeface="Arial"/>
              </a:rPr>
              <a:t>of</a:t>
            </a:r>
            <a:r>
              <a:rPr sz="1600" spc="-15" dirty="0">
                <a:solidFill>
                  <a:srgbClr val="1F487C"/>
                </a:solidFill>
                <a:latin typeface="Arial"/>
                <a:cs typeface="Arial"/>
              </a:rPr>
              <a:t> </a:t>
            </a:r>
            <a:r>
              <a:rPr sz="1600" dirty="0">
                <a:solidFill>
                  <a:srgbClr val="1F487C"/>
                </a:solidFill>
                <a:latin typeface="Arial"/>
                <a:cs typeface="Arial"/>
              </a:rPr>
              <a:t>Work:</a:t>
            </a:r>
            <a:r>
              <a:rPr sz="1600" spc="-15" dirty="0">
                <a:solidFill>
                  <a:srgbClr val="1F487C"/>
                </a:solidFill>
                <a:latin typeface="Arial"/>
                <a:cs typeface="Arial"/>
              </a:rPr>
              <a:t> </a:t>
            </a:r>
            <a:r>
              <a:rPr sz="1600" dirty="0">
                <a:solidFill>
                  <a:srgbClr val="1F487C"/>
                </a:solidFill>
                <a:latin typeface="Arial"/>
                <a:cs typeface="Arial"/>
              </a:rPr>
              <a:t>replacement</a:t>
            </a:r>
            <a:r>
              <a:rPr sz="1600" spc="-10" dirty="0">
                <a:solidFill>
                  <a:srgbClr val="1F487C"/>
                </a:solidFill>
                <a:latin typeface="Arial"/>
                <a:cs typeface="Arial"/>
              </a:rPr>
              <a:t> </a:t>
            </a:r>
            <a:r>
              <a:rPr sz="1600" dirty="0">
                <a:solidFill>
                  <a:srgbClr val="1F487C"/>
                </a:solidFill>
                <a:latin typeface="Arial"/>
                <a:cs typeface="Arial"/>
              </a:rPr>
              <a:t>pacu</a:t>
            </a:r>
            <a:r>
              <a:rPr sz="1600" spc="-30" dirty="0">
                <a:solidFill>
                  <a:srgbClr val="1F487C"/>
                </a:solidFill>
                <a:latin typeface="Arial"/>
                <a:cs typeface="Arial"/>
              </a:rPr>
              <a:t> </a:t>
            </a:r>
            <a:r>
              <a:rPr sz="1600" dirty="0">
                <a:solidFill>
                  <a:srgbClr val="1F487C"/>
                </a:solidFill>
                <a:latin typeface="Arial"/>
                <a:cs typeface="Arial"/>
              </a:rPr>
              <a:t>&amp;</a:t>
            </a:r>
            <a:r>
              <a:rPr sz="1600" spc="-30" dirty="0">
                <a:solidFill>
                  <a:srgbClr val="1F487C"/>
                </a:solidFill>
                <a:latin typeface="Arial"/>
                <a:cs typeface="Arial"/>
              </a:rPr>
              <a:t> </a:t>
            </a:r>
            <a:r>
              <a:rPr sz="1600" dirty="0">
                <a:solidFill>
                  <a:srgbClr val="1F487C"/>
                </a:solidFill>
                <a:latin typeface="Arial"/>
                <a:cs typeface="Arial"/>
              </a:rPr>
              <a:t>dx</a:t>
            </a:r>
            <a:r>
              <a:rPr sz="1600" spc="-25" dirty="0">
                <a:solidFill>
                  <a:srgbClr val="1F487C"/>
                </a:solidFill>
                <a:latin typeface="Arial"/>
                <a:cs typeface="Arial"/>
              </a:rPr>
              <a:t> </a:t>
            </a:r>
            <a:r>
              <a:rPr sz="1600" spc="-10" dirty="0">
                <a:solidFill>
                  <a:srgbClr val="1F487C"/>
                </a:solidFill>
                <a:latin typeface="Arial"/>
                <a:cs typeface="Arial"/>
              </a:rPr>
              <a:t>units.</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Replacement</a:t>
            </a:r>
            <a:r>
              <a:rPr sz="1600" spc="-30" dirty="0">
                <a:solidFill>
                  <a:srgbClr val="1F487C"/>
                </a:solidFill>
                <a:latin typeface="Arial"/>
                <a:cs typeface="Arial"/>
              </a:rPr>
              <a:t> </a:t>
            </a:r>
            <a:r>
              <a:rPr sz="1600" dirty="0">
                <a:solidFill>
                  <a:srgbClr val="1F487C"/>
                </a:solidFill>
                <a:latin typeface="Arial"/>
                <a:cs typeface="Arial"/>
              </a:rPr>
              <a:t>of</a:t>
            </a:r>
            <a:r>
              <a:rPr sz="1600" spc="-15" dirty="0">
                <a:solidFill>
                  <a:srgbClr val="1F487C"/>
                </a:solidFill>
                <a:latin typeface="Arial"/>
                <a:cs typeface="Arial"/>
              </a:rPr>
              <a:t> </a:t>
            </a:r>
            <a:r>
              <a:rPr sz="1600" dirty="0">
                <a:solidFill>
                  <a:srgbClr val="1F487C"/>
                </a:solidFill>
                <a:latin typeface="Arial"/>
                <a:cs typeface="Arial"/>
              </a:rPr>
              <a:t>all</a:t>
            </a:r>
            <a:r>
              <a:rPr sz="1600" spc="-35" dirty="0">
                <a:solidFill>
                  <a:srgbClr val="1F487C"/>
                </a:solidFill>
                <a:latin typeface="Arial"/>
                <a:cs typeface="Arial"/>
              </a:rPr>
              <a:t> </a:t>
            </a:r>
            <a:r>
              <a:rPr sz="1600" dirty="0">
                <a:solidFill>
                  <a:srgbClr val="1F487C"/>
                </a:solidFill>
                <a:latin typeface="Arial"/>
                <a:cs typeface="Arial"/>
              </a:rPr>
              <a:t>pacu</a:t>
            </a:r>
            <a:r>
              <a:rPr sz="1600" spc="-35" dirty="0">
                <a:solidFill>
                  <a:srgbClr val="1F487C"/>
                </a:solidFill>
                <a:latin typeface="Arial"/>
                <a:cs typeface="Arial"/>
              </a:rPr>
              <a:t> </a:t>
            </a:r>
            <a:r>
              <a:rPr sz="1600" dirty="0">
                <a:solidFill>
                  <a:srgbClr val="1F487C"/>
                </a:solidFill>
                <a:latin typeface="Arial"/>
                <a:cs typeface="Arial"/>
              </a:rPr>
              <a:t>units</a:t>
            </a:r>
            <a:r>
              <a:rPr sz="1600" spc="-35" dirty="0">
                <a:solidFill>
                  <a:srgbClr val="1F487C"/>
                </a:solidFill>
                <a:latin typeface="Arial"/>
                <a:cs typeface="Arial"/>
              </a:rPr>
              <a:t> </a:t>
            </a:r>
            <a:r>
              <a:rPr sz="1600" dirty="0">
                <a:solidFill>
                  <a:srgbClr val="1F487C"/>
                </a:solidFill>
                <a:latin typeface="Arial"/>
                <a:cs typeface="Arial"/>
              </a:rPr>
              <a:t>for</a:t>
            </a:r>
            <a:r>
              <a:rPr sz="1600" spc="-10" dirty="0">
                <a:solidFill>
                  <a:srgbClr val="1F487C"/>
                </a:solidFill>
                <a:latin typeface="Arial"/>
                <a:cs typeface="Arial"/>
              </a:rPr>
              <a:t> </a:t>
            </a:r>
            <a:r>
              <a:rPr sz="1600" dirty="0">
                <a:solidFill>
                  <a:srgbClr val="1F487C"/>
                </a:solidFill>
                <a:latin typeface="Arial"/>
                <a:cs typeface="Arial"/>
              </a:rPr>
              <a:t>diabetic</a:t>
            </a:r>
            <a:r>
              <a:rPr sz="1600" spc="-35"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dirty="0">
                <a:solidFill>
                  <a:srgbClr val="1F487C"/>
                </a:solidFill>
                <a:latin typeface="Arial"/>
                <a:cs typeface="Arial"/>
              </a:rPr>
              <a:t>opd</a:t>
            </a:r>
            <a:r>
              <a:rPr sz="1600" spc="-30" dirty="0">
                <a:solidFill>
                  <a:srgbClr val="1F487C"/>
                </a:solidFill>
                <a:latin typeface="Arial"/>
                <a:cs typeface="Arial"/>
              </a:rPr>
              <a:t> </a:t>
            </a:r>
            <a:r>
              <a:rPr sz="1600" dirty="0">
                <a:solidFill>
                  <a:srgbClr val="1F487C"/>
                </a:solidFill>
                <a:latin typeface="Arial"/>
                <a:cs typeface="Arial"/>
              </a:rPr>
              <a:t>installation</a:t>
            </a:r>
            <a:r>
              <a:rPr sz="1600" spc="-50" dirty="0">
                <a:solidFill>
                  <a:srgbClr val="1F487C"/>
                </a:solidFill>
                <a:latin typeface="Arial"/>
                <a:cs typeface="Arial"/>
              </a:rPr>
              <a:t> </a:t>
            </a:r>
            <a:r>
              <a:rPr sz="1600" dirty="0">
                <a:solidFill>
                  <a:srgbClr val="1F487C"/>
                </a:solidFill>
                <a:latin typeface="Arial"/>
                <a:cs typeface="Arial"/>
              </a:rPr>
              <a:t>of</a:t>
            </a:r>
            <a:r>
              <a:rPr sz="1600" spc="-15" dirty="0">
                <a:solidFill>
                  <a:srgbClr val="1F487C"/>
                </a:solidFill>
                <a:latin typeface="Arial"/>
                <a:cs typeface="Arial"/>
              </a:rPr>
              <a:t> </a:t>
            </a:r>
            <a:r>
              <a:rPr sz="1600" dirty="0">
                <a:solidFill>
                  <a:srgbClr val="1F487C"/>
                </a:solidFill>
                <a:latin typeface="Arial"/>
                <a:cs typeface="Arial"/>
              </a:rPr>
              <a:t>dx</a:t>
            </a:r>
            <a:r>
              <a:rPr sz="1600" spc="-20" dirty="0">
                <a:solidFill>
                  <a:srgbClr val="1F487C"/>
                </a:solidFill>
                <a:latin typeface="Arial"/>
                <a:cs typeface="Arial"/>
              </a:rPr>
              <a:t> </a:t>
            </a:r>
            <a:r>
              <a:rPr sz="1600" spc="-10" dirty="0">
                <a:solidFill>
                  <a:srgbClr val="1F487C"/>
                </a:solidFill>
                <a:latin typeface="Arial"/>
                <a:cs typeface="Arial"/>
              </a:rPr>
              <a:t>unit.</a:t>
            </a:r>
            <a:endParaRPr sz="1600">
              <a:latin typeface="Arial"/>
              <a:cs typeface="Arial"/>
            </a:endParaRPr>
          </a:p>
        </p:txBody>
      </p:sp>
      <p:sp>
        <p:nvSpPr>
          <p:cNvPr id="12" name="object 12"/>
          <p:cNvSpPr txBox="1"/>
          <p:nvPr/>
        </p:nvSpPr>
        <p:spPr>
          <a:xfrm>
            <a:off x="2204720" y="1913635"/>
            <a:ext cx="3397250"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500" spc="-25" dirty="0">
                <a:solidFill>
                  <a:srgbClr val="203467"/>
                </a:solidFill>
                <a:latin typeface="Arial"/>
                <a:cs typeface="Arial"/>
              </a:rPr>
              <a:t>MOH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34" dirty="0">
                <a:solidFill>
                  <a:srgbClr val="203467"/>
                </a:solidFill>
                <a:latin typeface="Arial"/>
                <a:cs typeface="Arial"/>
              </a:rPr>
              <a:t> </a:t>
            </a:r>
            <a:r>
              <a:rPr sz="1500" spc="-10" dirty="0">
                <a:solidFill>
                  <a:srgbClr val="203467"/>
                </a:solidFill>
                <a:latin typeface="Arial"/>
                <a:cs typeface="Arial"/>
              </a:rPr>
              <a:t>SHAKA</a:t>
            </a:r>
            <a:r>
              <a:rPr sz="1500" spc="-65" dirty="0">
                <a:solidFill>
                  <a:srgbClr val="203467"/>
                </a:solidFill>
                <a:latin typeface="Arial"/>
                <a:cs typeface="Arial"/>
              </a:rPr>
              <a:t> </a:t>
            </a:r>
            <a:r>
              <a:rPr sz="1500" spc="-10" dirty="0">
                <a:solidFill>
                  <a:srgbClr val="203467"/>
                </a:solidFill>
                <a:latin typeface="Arial"/>
                <a:cs typeface="Arial"/>
              </a:rPr>
              <a:t>GROUP-</a:t>
            </a:r>
            <a:r>
              <a:rPr sz="1500" spc="-20" dirty="0">
                <a:solidFill>
                  <a:srgbClr val="203467"/>
                </a:solidFill>
                <a:latin typeface="Arial"/>
                <a:cs typeface="Arial"/>
              </a:rPr>
              <a:t>ESCO</a:t>
            </a:r>
            <a:endParaRPr sz="1500">
              <a:latin typeface="Arial"/>
              <a:cs typeface="Arial"/>
            </a:endParaRPr>
          </a:p>
          <a:p>
            <a:pPr marL="12700">
              <a:lnSpc>
                <a:spcPct val="100000"/>
              </a:lnSpc>
              <a:spcBef>
                <a:spcPts val="400"/>
              </a:spcBef>
            </a:pPr>
            <a:r>
              <a:rPr sz="1500" dirty="0">
                <a:solidFill>
                  <a:srgbClr val="203467"/>
                </a:solidFill>
                <a:latin typeface="Arial"/>
                <a:cs typeface="Arial"/>
              </a:rPr>
              <a:t>:</a:t>
            </a:r>
            <a:r>
              <a:rPr sz="1500" spc="380" dirty="0">
                <a:solidFill>
                  <a:srgbClr val="203467"/>
                </a:solidFill>
                <a:latin typeface="Arial"/>
                <a:cs typeface="Arial"/>
              </a:rPr>
              <a:t> </a:t>
            </a:r>
            <a:r>
              <a:rPr sz="1500" spc="-10" dirty="0">
                <a:solidFill>
                  <a:srgbClr val="203467"/>
                </a:solidFill>
                <a:latin typeface="Arial"/>
                <a:cs typeface="Arial"/>
              </a:rPr>
              <a:t>TARSHID</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400"/>
              </a:spcBef>
            </a:pPr>
            <a:r>
              <a:rPr sz="1500" dirty="0">
                <a:solidFill>
                  <a:srgbClr val="203467"/>
                </a:solidFill>
                <a:latin typeface="Arial"/>
                <a:cs typeface="Arial"/>
              </a:rPr>
              <a:t>:</a:t>
            </a:r>
            <a:r>
              <a:rPr sz="1500" spc="395" dirty="0">
                <a:solidFill>
                  <a:srgbClr val="203467"/>
                </a:solidFill>
                <a:latin typeface="Arial"/>
                <a:cs typeface="Arial"/>
              </a:rPr>
              <a:t> </a:t>
            </a:r>
            <a:r>
              <a:rPr sz="1500" dirty="0">
                <a:solidFill>
                  <a:srgbClr val="203467"/>
                </a:solidFill>
                <a:latin typeface="Arial"/>
                <a:cs typeface="Arial"/>
              </a:rPr>
              <a:t>KING</a:t>
            </a:r>
            <a:r>
              <a:rPr sz="1500" spc="-20" dirty="0">
                <a:solidFill>
                  <a:srgbClr val="203467"/>
                </a:solidFill>
                <a:latin typeface="Arial"/>
                <a:cs typeface="Arial"/>
              </a:rPr>
              <a:t> </a:t>
            </a:r>
            <a:r>
              <a:rPr sz="1500" dirty="0">
                <a:solidFill>
                  <a:srgbClr val="203467"/>
                </a:solidFill>
                <a:latin typeface="Arial"/>
                <a:cs typeface="Arial"/>
              </a:rPr>
              <a:t>SALMAN</a:t>
            </a:r>
            <a:r>
              <a:rPr sz="1500" spc="5" dirty="0">
                <a:solidFill>
                  <a:srgbClr val="203467"/>
                </a:solidFill>
                <a:latin typeface="Arial"/>
                <a:cs typeface="Arial"/>
              </a:rPr>
              <a:t> </a:t>
            </a:r>
            <a:r>
              <a:rPr sz="1500" spc="-20" dirty="0">
                <a:solidFill>
                  <a:srgbClr val="203467"/>
                </a:solidFill>
                <a:latin typeface="Arial"/>
                <a:cs typeface="Arial"/>
              </a:rPr>
              <a:t>HOSPITAL</a:t>
            </a:r>
            <a:r>
              <a:rPr sz="1500" spc="-55" dirty="0">
                <a:solidFill>
                  <a:srgbClr val="203467"/>
                </a:solidFill>
                <a:latin typeface="Arial"/>
                <a:cs typeface="Arial"/>
              </a:rPr>
              <a:t> </a:t>
            </a:r>
            <a:r>
              <a:rPr sz="1500" spc="-10" dirty="0">
                <a:solidFill>
                  <a:srgbClr val="203467"/>
                </a:solidFill>
                <a:latin typeface="Arial"/>
                <a:cs typeface="Arial"/>
              </a:rPr>
              <a:t>PROJECT</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2</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395" dirty="0">
                <a:solidFill>
                  <a:srgbClr val="203467"/>
                </a:solidFill>
                <a:latin typeface="Arial"/>
                <a:cs typeface="Arial"/>
              </a:rPr>
              <a:t> </a:t>
            </a:r>
            <a:r>
              <a:rPr sz="1500" dirty="0">
                <a:solidFill>
                  <a:srgbClr val="203467"/>
                </a:solidFill>
                <a:latin typeface="Arial"/>
                <a:cs typeface="Arial"/>
              </a:rPr>
              <a:t>0.35</a:t>
            </a:r>
            <a:r>
              <a:rPr sz="1500" spc="-2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6" name="object 16"/>
          <p:cNvSpPr txBox="1"/>
          <p:nvPr/>
        </p:nvSpPr>
        <p:spPr>
          <a:xfrm>
            <a:off x="485648" y="5966206"/>
            <a:ext cx="1486535" cy="195072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CONSULTANT</a:t>
            </a:r>
            <a:endParaRPr sz="1500">
              <a:latin typeface="Arial"/>
              <a:cs typeface="Arial"/>
            </a:endParaRPr>
          </a:p>
          <a:p>
            <a:pPr marL="12700" marR="744220">
              <a:lnSpc>
                <a:spcPct val="122000"/>
              </a:lnSpc>
            </a:pPr>
            <a:r>
              <a:rPr sz="1500" spc="-10" dirty="0">
                <a:solidFill>
                  <a:srgbClr val="203467"/>
                </a:solidFill>
                <a:latin typeface="Arial"/>
                <a:cs typeface="Arial"/>
              </a:rPr>
              <a:t>Location Project</a:t>
            </a:r>
            <a:endParaRPr sz="150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5"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a:p>
            <a:pPr marL="12700">
              <a:lnSpc>
                <a:spcPct val="100000"/>
              </a:lnSpc>
              <a:spcBef>
                <a:spcPts val="400"/>
              </a:spcBef>
            </a:pPr>
            <a:r>
              <a:rPr sz="1500" spc="-10" dirty="0">
                <a:solidFill>
                  <a:srgbClr val="203467"/>
                </a:solidFill>
                <a:latin typeface="Arial"/>
                <a:cs typeface="Arial"/>
              </a:rPr>
              <a:t>PROJECT</a:t>
            </a:r>
            <a:r>
              <a:rPr sz="1500" spc="-55" dirty="0">
                <a:solidFill>
                  <a:srgbClr val="203467"/>
                </a:solidFill>
                <a:latin typeface="Arial"/>
                <a:cs typeface="Arial"/>
              </a:rPr>
              <a:t> </a:t>
            </a:r>
            <a:r>
              <a:rPr sz="1500" spc="-20" dirty="0">
                <a:solidFill>
                  <a:srgbClr val="203467"/>
                </a:solidFill>
                <a:latin typeface="Arial"/>
                <a:cs typeface="Arial"/>
              </a:rPr>
              <a:t>COST</a:t>
            </a:r>
            <a:endParaRPr sz="1500">
              <a:latin typeface="Arial"/>
              <a:cs typeface="Arial"/>
            </a:endParaRPr>
          </a:p>
        </p:txBody>
      </p:sp>
      <p:sp>
        <p:nvSpPr>
          <p:cNvPr id="17" name="object 17"/>
          <p:cNvSpPr txBox="1"/>
          <p:nvPr/>
        </p:nvSpPr>
        <p:spPr>
          <a:xfrm>
            <a:off x="2204720" y="5896737"/>
            <a:ext cx="2170430"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IFTAH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34" dirty="0">
                <a:solidFill>
                  <a:srgbClr val="203467"/>
                </a:solidFill>
                <a:latin typeface="Arial"/>
                <a:cs typeface="Arial"/>
              </a:rPr>
              <a:t> </a:t>
            </a:r>
            <a:r>
              <a:rPr sz="1500" spc="-10" dirty="0">
                <a:solidFill>
                  <a:srgbClr val="203467"/>
                </a:solidFill>
                <a:latin typeface="Arial"/>
                <a:cs typeface="Arial"/>
              </a:rPr>
              <a:t>SHAKA</a:t>
            </a:r>
            <a:r>
              <a:rPr sz="1500" spc="-65" dirty="0">
                <a:solidFill>
                  <a:srgbClr val="203467"/>
                </a:solidFill>
                <a:latin typeface="Arial"/>
                <a:cs typeface="Arial"/>
              </a:rPr>
              <a:t> </a:t>
            </a:r>
            <a:r>
              <a:rPr sz="1500" spc="-10" dirty="0">
                <a:solidFill>
                  <a:srgbClr val="203467"/>
                </a:solidFill>
                <a:latin typeface="Arial"/>
                <a:cs typeface="Arial"/>
              </a:rPr>
              <a:t>GROUP-</a:t>
            </a:r>
            <a:r>
              <a:rPr sz="1500" spc="-20" dirty="0">
                <a:solidFill>
                  <a:srgbClr val="203467"/>
                </a:solidFill>
                <a:latin typeface="Arial"/>
                <a:cs typeface="Arial"/>
              </a:rPr>
              <a:t>ESCO</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80" dirty="0">
                <a:solidFill>
                  <a:srgbClr val="203467"/>
                </a:solidFill>
                <a:latin typeface="Arial"/>
                <a:cs typeface="Arial"/>
              </a:rPr>
              <a:t> </a:t>
            </a:r>
            <a:r>
              <a:rPr sz="1500" spc="-10" dirty="0">
                <a:solidFill>
                  <a:srgbClr val="203467"/>
                </a:solidFill>
                <a:latin typeface="Arial"/>
                <a:cs typeface="Arial"/>
              </a:rPr>
              <a:t>TARSHID</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405"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45" dirty="0">
                <a:solidFill>
                  <a:srgbClr val="203467"/>
                </a:solidFill>
                <a:latin typeface="Arial"/>
                <a:cs typeface="Arial"/>
              </a:rPr>
              <a:t> </a:t>
            </a:r>
            <a:r>
              <a:rPr sz="1500" spc="-30" dirty="0">
                <a:solidFill>
                  <a:srgbClr val="203467"/>
                </a:solidFill>
                <a:latin typeface="Arial"/>
                <a:cs typeface="Arial"/>
              </a:rPr>
              <a:t>IKTAH-</a:t>
            </a:r>
            <a:r>
              <a:rPr sz="1500" spc="-10" dirty="0">
                <a:solidFill>
                  <a:srgbClr val="203467"/>
                </a:solidFill>
                <a:latin typeface="Arial"/>
                <a:cs typeface="Arial"/>
              </a:rPr>
              <a:t>RIYADH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sz="1500" dirty="0">
                <a:solidFill>
                  <a:srgbClr val="203467"/>
                </a:solidFill>
                <a:latin typeface="Arial"/>
                <a:cs typeface="Arial"/>
              </a:rPr>
              <a:t>1</a:t>
            </a:r>
            <a:r>
              <a:rPr sz="1500" spc="-1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395" dirty="0">
                <a:solidFill>
                  <a:srgbClr val="203467"/>
                </a:solidFill>
                <a:latin typeface="Arial"/>
                <a:cs typeface="Arial"/>
              </a:rPr>
              <a:t> </a:t>
            </a:r>
            <a:r>
              <a:rPr sz="1500" dirty="0">
                <a:solidFill>
                  <a:srgbClr val="203467"/>
                </a:solidFill>
                <a:latin typeface="Arial"/>
                <a:cs typeface="Arial"/>
              </a:rPr>
              <a:t>0.15</a:t>
            </a:r>
            <a:r>
              <a:rPr sz="1500" spc="-25" dirty="0">
                <a:solidFill>
                  <a:srgbClr val="203467"/>
                </a:solidFill>
                <a:latin typeface="Arial"/>
                <a:cs typeface="Arial"/>
              </a:rPr>
              <a:t> </a:t>
            </a:r>
            <a:r>
              <a:rPr sz="1500" spc="-10" dirty="0">
                <a:solidFill>
                  <a:srgbClr val="203467"/>
                </a:solidFill>
                <a:latin typeface="Arial"/>
                <a:cs typeface="Arial"/>
              </a:rPr>
              <a:t>MILLION</a:t>
            </a:r>
            <a:endParaRPr sz="1500">
              <a:latin typeface="Arial"/>
              <a:cs typeface="Arial"/>
            </a:endParaRPr>
          </a:p>
        </p:txBody>
      </p:sp>
      <p:sp>
        <p:nvSpPr>
          <p:cNvPr id="18" name="object 18"/>
          <p:cNvSpPr txBox="1"/>
          <p:nvPr/>
        </p:nvSpPr>
        <p:spPr>
          <a:xfrm>
            <a:off x="447852" y="8163560"/>
            <a:ext cx="5072380" cy="75692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dirty="0">
                <a:solidFill>
                  <a:srgbClr val="1F487C"/>
                </a:solidFill>
                <a:latin typeface="Arial"/>
                <a:cs typeface="Arial"/>
              </a:rPr>
              <a:t>Work:</a:t>
            </a:r>
            <a:r>
              <a:rPr sz="1600" spc="-20" dirty="0">
                <a:solidFill>
                  <a:srgbClr val="1F487C"/>
                </a:solidFill>
                <a:latin typeface="Arial"/>
                <a:cs typeface="Arial"/>
              </a:rPr>
              <a:t> </a:t>
            </a:r>
            <a:r>
              <a:rPr sz="1600" dirty="0">
                <a:solidFill>
                  <a:srgbClr val="1F487C"/>
                </a:solidFill>
                <a:latin typeface="Arial"/>
                <a:cs typeface="Arial"/>
              </a:rPr>
              <a:t>replacement</a:t>
            </a:r>
            <a:r>
              <a:rPr sz="1600" spc="-20" dirty="0">
                <a:solidFill>
                  <a:srgbClr val="1F487C"/>
                </a:solidFill>
                <a:latin typeface="Arial"/>
                <a:cs typeface="Arial"/>
              </a:rPr>
              <a:t> </a:t>
            </a:r>
            <a:r>
              <a:rPr sz="1600" dirty="0">
                <a:solidFill>
                  <a:srgbClr val="1F487C"/>
                </a:solidFill>
                <a:latin typeface="Arial"/>
                <a:cs typeface="Arial"/>
              </a:rPr>
              <a:t>of</a:t>
            </a:r>
            <a:r>
              <a:rPr sz="1600" spc="-20" dirty="0">
                <a:solidFill>
                  <a:srgbClr val="1F487C"/>
                </a:solidFill>
                <a:latin typeface="Arial"/>
                <a:cs typeface="Arial"/>
              </a:rPr>
              <a:t> </a:t>
            </a:r>
            <a:r>
              <a:rPr sz="1600" spc="-10" dirty="0">
                <a:solidFill>
                  <a:srgbClr val="1F487C"/>
                </a:solidFill>
                <a:latin typeface="Arial"/>
                <a:cs typeface="Arial"/>
              </a:rPr>
              <a:t>light.</a:t>
            </a:r>
            <a:endParaRPr sz="1600">
              <a:latin typeface="Arial"/>
              <a:cs typeface="Arial"/>
            </a:endParaRPr>
          </a:p>
          <a:p>
            <a:pPr>
              <a:lnSpc>
                <a:spcPct val="100000"/>
              </a:lnSpc>
              <a:spcBef>
                <a:spcPts val="80"/>
              </a:spcBef>
            </a:pPr>
            <a:endParaRPr sz="1600">
              <a:latin typeface="Arial"/>
              <a:cs typeface="Arial"/>
            </a:endParaRPr>
          </a:p>
          <a:p>
            <a:pPr marL="12700">
              <a:lnSpc>
                <a:spcPct val="100000"/>
              </a:lnSpc>
            </a:pPr>
            <a:r>
              <a:rPr sz="1600" dirty="0">
                <a:solidFill>
                  <a:srgbClr val="1F487C"/>
                </a:solidFill>
                <a:latin typeface="Arial"/>
                <a:cs typeface="Arial"/>
              </a:rPr>
              <a:t>Replacement</a:t>
            </a:r>
            <a:r>
              <a:rPr sz="1600" spc="-40" dirty="0">
                <a:solidFill>
                  <a:srgbClr val="1F487C"/>
                </a:solidFill>
                <a:latin typeface="Arial"/>
                <a:cs typeface="Arial"/>
              </a:rPr>
              <a:t> </a:t>
            </a:r>
            <a:r>
              <a:rPr sz="1600" dirty="0">
                <a:solidFill>
                  <a:srgbClr val="1F487C"/>
                </a:solidFill>
                <a:latin typeface="Arial"/>
                <a:cs typeface="Arial"/>
              </a:rPr>
              <a:t>of</a:t>
            </a:r>
            <a:r>
              <a:rPr sz="1600" spc="-30" dirty="0">
                <a:solidFill>
                  <a:srgbClr val="1F487C"/>
                </a:solidFill>
                <a:latin typeface="Arial"/>
                <a:cs typeface="Arial"/>
              </a:rPr>
              <a:t> </a:t>
            </a:r>
            <a:r>
              <a:rPr sz="1600" dirty="0">
                <a:solidFill>
                  <a:srgbClr val="1F487C"/>
                </a:solidFill>
                <a:latin typeface="Arial"/>
                <a:cs typeface="Arial"/>
              </a:rPr>
              <a:t>light</a:t>
            </a:r>
            <a:r>
              <a:rPr sz="1600" spc="-50" dirty="0">
                <a:solidFill>
                  <a:srgbClr val="1F487C"/>
                </a:solidFill>
                <a:latin typeface="Arial"/>
                <a:cs typeface="Arial"/>
              </a:rPr>
              <a:t> </a:t>
            </a:r>
            <a:r>
              <a:rPr sz="1600" dirty="0">
                <a:solidFill>
                  <a:srgbClr val="1F487C"/>
                </a:solidFill>
                <a:latin typeface="Arial"/>
                <a:cs typeface="Arial"/>
              </a:rPr>
              <a:t>fixtures</a:t>
            </a:r>
            <a:r>
              <a:rPr sz="1600" spc="-15" dirty="0">
                <a:solidFill>
                  <a:srgbClr val="1F487C"/>
                </a:solidFill>
                <a:latin typeface="Arial"/>
                <a:cs typeface="Arial"/>
              </a:rPr>
              <a:t> </a:t>
            </a:r>
            <a:r>
              <a:rPr sz="1600" dirty="0">
                <a:solidFill>
                  <a:srgbClr val="1F487C"/>
                </a:solidFill>
                <a:latin typeface="Arial"/>
                <a:cs typeface="Arial"/>
              </a:rPr>
              <a:t>as</a:t>
            </a:r>
            <a:r>
              <a:rPr sz="1600" spc="-40" dirty="0">
                <a:solidFill>
                  <a:srgbClr val="1F487C"/>
                </a:solidFill>
                <a:latin typeface="Arial"/>
                <a:cs typeface="Arial"/>
              </a:rPr>
              <a:t> </a:t>
            </a:r>
            <a:r>
              <a:rPr sz="1600" dirty="0">
                <a:solidFill>
                  <a:srgbClr val="1F487C"/>
                </a:solidFill>
                <a:latin typeface="Arial"/>
                <a:cs typeface="Arial"/>
              </a:rPr>
              <a:t>per</a:t>
            </a:r>
            <a:r>
              <a:rPr sz="1600" spc="-35" dirty="0">
                <a:solidFill>
                  <a:srgbClr val="1F487C"/>
                </a:solidFill>
                <a:latin typeface="Arial"/>
                <a:cs typeface="Arial"/>
              </a:rPr>
              <a:t> </a:t>
            </a:r>
            <a:r>
              <a:rPr sz="1600" dirty="0">
                <a:solidFill>
                  <a:srgbClr val="1F487C"/>
                </a:solidFill>
                <a:latin typeface="Arial"/>
                <a:cs typeface="Arial"/>
              </a:rPr>
              <a:t>tarshid</a:t>
            </a:r>
            <a:r>
              <a:rPr sz="1600" spc="-30" dirty="0">
                <a:solidFill>
                  <a:srgbClr val="1F487C"/>
                </a:solidFill>
                <a:latin typeface="Arial"/>
                <a:cs typeface="Arial"/>
              </a:rPr>
              <a:t> </a:t>
            </a:r>
            <a:r>
              <a:rPr sz="1600" spc="-10" dirty="0">
                <a:solidFill>
                  <a:srgbClr val="1F487C"/>
                </a:solidFill>
                <a:latin typeface="Arial"/>
                <a:cs typeface="Arial"/>
              </a:rPr>
              <a:t>requirement.</a:t>
            </a:r>
            <a:endParaRPr sz="1600">
              <a:latin typeface="Arial"/>
              <a:cs typeface="Arial"/>
            </a:endParaRPr>
          </a:p>
        </p:txBody>
      </p:sp>
      <p:pic>
        <p:nvPicPr>
          <p:cNvPr id="19" name="object 15"/>
          <p:cNvPicPr/>
          <p:nvPr/>
        </p:nvPicPr>
        <p:blipFill>
          <a:blip r:embed="rId2" cstate="print"/>
          <a:stretch>
            <a:fillRect/>
          </a:stretch>
        </p:blipFill>
        <p:spPr>
          <a:xfrm>
            <a:off x="0" y="9511283"/>
            <a:ext cx="15113508" cy="118871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7571231" y="518160"/>
            <a:ext cx="3599687" cy="3108960"/>
          </a:xfrm>
          <a:prstGeom prst="rect">
            <a:avLst/>
          </a:prstGeom>
        </p:spPr>
      </p:pic>
      <p:pic>
        <p:nvPicPr>
          <p:cNvPr id="8" name="object 8"/>
          <p:cNvPicPr/>
          <p:nvPr/>
        </p:nvPicPr>
        <p:blipFill>
          <a:blip r:embed="rId3" cstate="print"/>
          <a:stretch>
            <a:fillRect/>
          </a:stretch>
        </p:blipFill>
        <p:spPr>
          <a:xfrm>
            <a:off x="11289792" y="518160"/>
            <a:ext cx="3599688" cy="3108960"/>
          </a:xfrm>
          <a:prstGeom prst="rect">
            <a:avLst/>
          </a:prstGeom>
        </p:spPr>
      </p:pic>
      <p:grpSp>
        <p:nvGrpSpPr>
          <p:cNvPr id="9" name="object 9"/>
          <p:cNvGrpSpPr/>
          <p:nvPr/>
        </p:nvGrpSpPr>
        <p:grpSpPr>
          <a:xfrm>
            <a:off x="3461003" y="0"/>
            <a:ext cx="7867015" cy="906780"/>
            <a:chOff x="3461003" y="0"/>
            <a:chExt cx="7867015" cy="906780"/>
          </a:xfrm>
        </p:grpSpPr>
        <p:sp>
          <p:nvSpPr>
            <p:cNvPr id="10" name="object 10"/>
            <p:cNvSpPr/>
            <p:nvPr/>
          </p:nvSpPr>
          <p:spPr>
            <a:xfrm>
              <a:off x="5455919" y="606552"/>
              <a:ext cx="1988820" cy="300355"/>
            </a:xfrm>
            <a:custGeom>
              <a:avLst/>
              <a:gdLst/>
              <a:ahLst/>
              <a:cxnLst/>
              <a:rect l="l" t="t" r="r" b="b"/>
              <a:pathLst>
                <a:path w="1988820" h="300355">
                  <a:moveTo>
                    <a:pt x="803020" y="0"/>
                  </a:moveTo>
                  <a:lnTo>
                    <a:pt x="0" y="300100"/>
                  </a:lnTo>
                  <a:lnTo>
                    <a:pt x="1915540" y="254761"/>
                  </a:lnTo>
                  <a:lnTo>
                    <a:pt x="1988311" y="245618"/>
                  </a:lnTo>
                  <a:lnTo>
                    <a:pt x="803020" y="0"/>
                  </a:lnTo>
                  <a:close/>
                </a:path>
              </a:pathLst>
            </a:custGeom>
            <a:solidFill>
              <a:srgbClr val="0F1F3D"/>
            </a:solidFill>
          </p:spPr>
          <p:txBody>
            <a:bodyPr wrap="square" lIns="0" tIns="0" rIns="0" bIns="0" rtlCol="0"/>
            <a:lstStyle/>
            <a:p>
              <a:endParaRPr/>
            </a:p>
          </p:txBody>
        </p:sp>
        <p:sp>
          <p:nvSpPr>
            <p:cNvPr id="11" name="object 11"/>
            <p:cNvSpPr/>
            <p:nvPr/>
          </p:nvSpPr>
          <p:spPr>
            <a:xfrm>
              <a:off x="3461003" y="0"/>
              <a:ext cx="7867015" cy="858519"/>
            </a:xfrm>
            <a:custGeom>
              <a:avLst/>
              <a:gdLst/>
              <a:ahLst/>
              <a:cxnLst/>
              <a:rect l="l" t="t" r="r" b="b"/>
              <a:pathLst>
                <a:path w="7867015" h="858519">
                  <a:moveTo>
                    <a:pt x="7866507" y="0"/>
                  </a:moveTo>
                  <a:lnTo>
                    <a:pt x="0" y="0"/>
                  </a:lnTo>
                  <a:lnTo>
                    <a:pt x="3939286" y="858011"/>
                  </a:lnTo>
                  <a:lnTo>
                    <a:pt x="3983481" y="852424"/>
                  </a:lnTo>
                  <a:lnTo>
                    <a:pt x="3983101" y="852297"/>
                  </a:lnTo>
                  <a:lnTo>
                    <a:pt x="7866507" y="0"/>
                  </a:lnTo>
                  <a:close/>
                </a:path>
              </a:pathLst>
            </a:custGeom>
            <a:solidFill>
              <a:srgbClr val="203467"/>
            </a:solidFill>
          </p:spPr>
          <p:txBody>
            <a:bodyPr wrap="square" lIns="0" tIns="0" rIns="0" bIns="0" rtlCol="0"/>
            <a:lstStyle/>
            <a:p>
              <a:endParaRPr/>
            </a:p>
          </p:txBody>
        </p:sp>
      </p:grpSp>
      <p:grpSp>
        <p:nvGrpSpPr>
          <p:cNvPr id="12" name="object 12"/>
          <p:cNvGrpSpPr/>
          <p:nvPr/>
        </p:nvGrpSpPr>
        <p:grpSpPr>
          <a:xfrm>
            <a:off x="0" y="0"/>
            <a:ext cx="6278880" cy="1788795"/>
            <a:chOff x="0" y="0"/>
            <a:chExt cx="6278880" cy="1788795"/>
          </a:xfrm>
        </p:grpSpPr>
        <p:sp>
          <p:nvSpPr>
            <p:cNvPr id="13" name="object 13"/>
            <p:cNvSpPr/>
            <p:nvPr/>
          </p:nvSpPr>
          <p:spPr>
            <a:xfrm>
              <a:off x="1395983" y="1034796"/>
              <a:ext cx="2480945" cy="441959"/>
            </a:xfrm>
            <a:custGeom>
              <a:avLst/>
              <a:gdLst/>
              <a:ahLst/>
              <a:cxnLst/>
              <a:rect l="l" t="t" r="r" b="b"/>
              <a:pathLst>
                <a:path w="2480945" h="441959">
                  <a:moveTo>
                    <a:pt x="956183" y="0"/>
                  </a:moveTo>
                  <a:lnTo>
                    <a:pt x="0" y="299465"/>
                  </a:lnTo>
                  <a:lnTo>
                    <a:pt x="2480691" y="441832"/>
                  </a:lnTo>
                  <a:lnTo>
                    <a:pt x="956183" y="0"/>
                  </a:lnTo>
                  <a:close/>
                </a:path>
              </a:pathLst>
            </a:custGeom>
            <a:solidFill>
              <a:schemeClr val="accent1"/>
            </a:solidFill>
          </p:spPr>
          <p:txBody>
            <a:bodyPr wrap="square" lIns="0" tIns="0" rIns="0" bIns="0" rtlCol="0"/>
            <a:lstStyle/>
            <a:p>
              <a:endParaRPr/>
            </a:p>
          </p:txBody>
        </p:sp>
        <p:sp>
          <p:nvSpPr>
            <p:cNvPr id="14" name="object 14"/>
            <p:cNvSpPr/>
            <p:nvPr/>
          </p:nvSpPr>
          <p:spPr>
            <a:xfrm>
              <a:off x="0" y="0"/>
              <a:ext cx="6278880" cy="1477010"/>
            </a:xfrm>
            <a:custGeom>
              <a:avLst/>
              <a:gdLst/>
              <a:ahLst/>
              <a:cxnLst/>
              <a:rect l="l" t="t" r="r" b="b"/>
              <a:pathLst>
                <a:path w="6278880" h="1477010">
                  <a:moveTo>
                    <a:pt x="3439414" y="0"/>
                  </a:moveTo>
                  <a:lnTo>
                    <a:pt x="0" y="0"/>
                  </a:lnTo>
                  <a:lnTo>
                    <a:pt x="0" y="632968"/>
                  </a:lnTo>
                  <a:lnTo>
                    <a:pt x="3877183" y="1476755"/>
                  </a:lnTo>
                  <a:lnTo>
                    <a:pt x="6278499" y="613663"/>
                  </a:lnTo>
                  <a:lnTo>
                    <a:pt x="3439414" y="0"/>
                  </a:lnTo>
                  <a:close/>
                </a:path>
              </a:pathLst>
            </a:custGeom>
            <a:solidFill>
              <a:schemeClr val="accent1"/>
            </a:solidFill>
          </p:spPr>
          <p:txBody>
            <a:bodyPr wrap="square" lIns="0" tIns="0" rIns="0" bIns="0" rtlCol="0"/>
            <a:lstStyle/>
            <a:p>
              <a:endParaRPr/>
            </a:p>
          </p:txBody>
        </p:sp>
        <p:sp>
          <p:nvSpPr>
            <p:cNvPr id="15" name="object 15"/>
            <p:cNvSpPr/>
            <p:nvPr/>
          </p:nvSpPr>
          <p:spPr>
            <a:xfrm>
              <a:off x="0" y="630936"/>
              <a:ext cx="2226310" cy="1158240"/>
            </a:xfrm>
            <a:custGeom>
              <a:avLst/>
              <a:gdLst/>
              <a:ahLst/>
              <a:cxnLst/>
              <a:rect l="l" t="t" r="r" b="b"/>
              <a:pathLst>
                <a:path w="2226310" h="1158239">
                  <a:moveTo>
                    <a:pt x="0" y="0"/>
                  </a:moveTo>
                  <a:lnTo>
                    <a:pt x="0" y="1157732"/>
                  </a:lnTo>
                  <a:lnTo>
                    <a:pt x="2226310" y="486283"/>
                  </a:lnTo>
                  <a:lnTo>
                    <a:pt x="0" y="0"/>
                  </a:lnTo>
                  <a:close/>
                </a:path>
              </a:pathLst>
            </a:custGeom>
            <a:solidFill>
              <a:srgbClr val="203467"/>
            </a:solidFill>
          </p:spPr>
          <p:txBody>
            <a:bodyPr wrap="square" lIns="0" tIns="0" rIns="0" bIns="0" rtlCol="0"/>
            <a:lstStyle/>
            <a:p>
              <a:endParaRPr/>
            </a:p>
          </p:txBody>
        </p:sp>
      </p:grpSp>
      <p:sp>
        <p:nvSpPr>
          <p:cNvPr id="16" name="object 16"/>
          <p:cNvSpPr txBox="1"/>
          <p:nvPr/>
        </p:nvSpPr>
        <p:spPr>
          <a:xfrm>
            <a:off x="2450972" y="1607946"/>
            <a:ext cx="3599687"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45" dirty="0">
                <a:solidFill>
                  <a:srgbClr val="203467"/>
                </a:solidFill>
                <a:latin typeface="Arial"/>
                <a:cs typeface="Arial"/>
              </a:rPr>
              <a:t> </a:t>
            </a:r>
            <a:r>
              <a:rPr sz="1500" spc="-10" dirty="0">
                <a:solidFill>
                  <a:srgbClr val="203467"/>
                </a:solidFill>
                <a:latin typeface="Arial"/>
                <a:cs typeface="Arial"/>
              </a:rPr>
              <a:t>Halwani</a:t>
            </a:r>
            <a:r>
              <a:rPr sz="1500" spc="-55" dirty="0">
                <a:solidFill>
                  <a:srgbClr val="203467"/>
                </a:solidFill>
                <a:latin typeface="Arial"/>
                <a:cs typeface="Arial"/>
              </a:rPr>
              <a:t> </a:t>
            </a:r>
            <a:r>
              <a:rPr sz="1500" spc="-20" dirty="0">
                <a:solidFill>
                  <a:srgbClr val="203467"/>
                </a:solidFill>
                <a:latin typeface="Arial"/>
                <a:cs typeface="Arial"/>
              </a:rPr>
              <a:t>Bros</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170" dirty="0">
                <a:solidFill>
                  <a:srgbClr val="203467"/>
                </a:solidFill>
                <a:latin typeface="Arial"/>
                <a:cs typeface="Arial"/>
              </a:rPr>
              <a:t> </a:t>
            </a:r>
            <a:r>
              <a:rPr lang="en-US" sz="1500" spc="-10" dirty="0">
                <a:solidFill>
                  <a:srgbClr val="203467"/>
                </a:solidFill>
                <a:latin typeface="Arial"/>
                <a:cs typeface="Arial"/>
              </a:rPr>
              <a:t>RENOVIX CONTRACTING COMPANY</a:t>
            </a:r>
            <a:endParaRPr lang="en-US" sz="1500" spc="-40" dirty="0">
              <a:solidFill>
                <a:srgbClr val="203467"/>
              </a:solidFill>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325" dirty="0">
                <a:solidFill>
                  <a:srgbClr val="203467"/>
                </a:solidFill>
                <a:latin typeface="Arial"/>
                <a:cs typeface="Arial"/>
              </a:rPr>
              <a:t> </a:t>
            </a:r>
            <a:r>
              <a:rPr sz="1500" dirty="0">
                <a:solidFill>
                  <a:srgbClr val="203467"/>
                </a:solidFill>
                <a:latin typeface="Arial"/>
                <a:cs typeface="Arial"/>
              </a:rPr>
              <a:t>Sulehi,</a:t>
            </a:r>
            <a:r>
              <a:rPr sz="1500" spc="-35" dirty="0">
                <a:solidFill>
                  <a:srgbClr val="203467"/>
                </a:solidFill>
                <a:latin typeface="Arial"/>
                <a:cs typeface="Arial"/>
              </a:rPr>
              <a:t> </a:t>
            </a:r>
            <a:r>
              <a:rPr sz="1500" spc="-10" dirty="0">
                <a:solidFill>
                  <a:srgbClr val="203467"/>
                </a:solidFill>
                <a:latin typeface="Arial"/>
                <a:cs typeface="Arial"/>
              </a:rPr>
              <a:t>Riyadh</a:t>
            </a:r>
            <a:endParaRPr sz="1500" dirty="0">
              <a:latin typeface="Arial"/>
              <a:cs typeface="Arial"/>
            </a:endParaRPr>
          </a:p>
          <a:p>
            <a:pPr marL="12700">
              <a:lnSpc>
                <a:spcPct val="100000"/>
              </a:lnSpc>
              <a:spcBef>
                <a:spcPts val="405"/>
              </a:spcBef>
            </a:pPr>
            <a:r>
              <a:rPr sz="1500" dirty="0">
                <a:solidFill>
                  <a:srgbClr val="203467"/>
                </a:solidFill>
                <a:latin typeface="Arial"/>
                <a:cs typeface="Arial"/>
              </a:rPr>
              <a:t>:</a:t>
            </a:r>
            <a:r>
              <a:rPr sz="1500" spc="355" dirty="0">
                <a:solidFill>
                  <a:srgbClr val="203467"/>
                </a:solidFill>
                <a:latin typeface="Arial"/>
                <a:cs typeface="Arial"/>
              </a:rPr>
              <a:t> </a:t>
            </a:r>
            <a:r>
              <a:rPr sz="1500" spc="-10" dirty="0">
                <a:solidFill>
                  <a:srgbClr val="203467"/>
                </a:solidFill>
                <a:latin typeface="Arial"/>
                <a:cs typeface="Arial"/>
              </a:rPr>
              <a:t>Warehouse</a:t>
            </a:r>
            <a:endParaRPr sz="1500" dirty="0">
              <a:latin typeface="Arial"/>
              <a:cs typeface="Arial"/>
            </a:endParaRPr>
          </a:p>
          <a:p>
            <a:pPr marL="12700">
              <a:lnSpc>
                <a:spcPct val="100000"/>
              </a:lnSpc>
              <a:spcBef>
                <a:spcPts val="400"/>
              </a:spcBef>
            </a:pPr>
            <a:r>
              <a:rPr sz="1500" dirty="0">
                <a:solidFill>
                  <a:srgbClr val="203467"/>
                </a:solidFill>
                <a:latin typeface="Arial"/>
                <a:cs typeface="Arial"/>
              </a:rPr>
              <a:t>:</a:t>
            </a:r>
            <a:r>
              <a:rPr sz="1500" spc="335" dirty="0">
                <a:solidFill>
                  <a:srgbClr val="203467"/>
                </a:solidFill>
                <a:latin typeface="Arial"/>
                <a:cs typeface="Arial"/>
              </a:rPr>
              <a:t> </a:t>
            </a:r>
            <a:r>
              <a:rPr sz="1500" spc="-10" dirty="0">
                <a:solidFill>
                  <a:srgbClr val="203467"/>
                </a:solidFill>
                <a:latin typeface="Arial"/>
                <a:cs typeface="Arial"/>
              </a:rPr>
              <a:t>4,500m2</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340" dirty="0">
                <a:solidFill>
                  <a:srgbClr val="203467"/>
                </a:solidFill>
                <a:latin typeface="Arial"/>
                <a:cs typeface="Arial"/>
              </a:rPr>
              <a:t> </a:t>
            </a:r>
            <a:r>
              <a:rPr sz="1500" dirty="0">
                <a:solidFill>
                  <a:srgbClr val="203467"/>
                </a:solidFill>
                <a:latin typeface="Arial"/>
                <a:cs typeface="Arial"/>
              </a:rPr>
              <a:t>4</a:t>
            </a:r>
            <a:r>
              <a:rPr sz="1500" spc="-30"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p:txBody>
      </p:sp>
      <p:grpSp>
        <p:nvGrpSpPr>
          <p:cNvPr id="17" name="object 17"/>
          <p:cNvGrpSpPr/>
          <p:nvPr/>
        </p:nvGrpSpPr>
        <p:grpSpPr>
          <a:xfrm>
            <a:off x="11273028" y="3771900"/>
            <a:ext cx="3616960" cy="3110865"/>
            <a:chOff x="11273028" y="3771900"/>
            <a:chExt cx="3616960" cy="3110865"/>
          </a:xfrm>
        </p:grpSpPr>
        <p:sp>
          <p:nvSpPr>
            <p:cNvPr id="18" name="object 18"/>
            <p:cNvSpPr/>
            <p:nvPr/>
          </p:nvSpPr>
          <p:spPr>
            <a:xfrm>
              <a:off x="11273028" y="4939284"/>
              <a:ext cx="81280" cy="38100"/>
            </a:xfrm>
            <a:custGeom>
              <a:avLst/>
              <a:gdLst/>
              <a:ahLst/>
              <a:cxnLst/>
              <a:rect l="l" t="t" r="r" b="b"/>
              <a:pathLst>
                <a:path w="81279" h="38100">
                  <a:moveTo>
                    <a:pt x="0" y="0"/>
                  </a:moveTo>
                  <a:lnTo>
                    <a:pt x="0" y="38100"/>
                  </a:lnTo>
                  <a:lnTo>
                    <a:pt x="80772" y="23875"/>
                  </a:lnTo>
                  <a:lnTo>
                    <a:pt x="80772" y="3683"/>
                  </a:lnTo>
                  <a:lnTo>
                    <a:pt x="0" y="0"/>
                  </a:lnTo>
                  <a:close/>
                </a:path>
              </a:pathLst>
            </a:custGeom>
            <a:solidFill>
              <a:srgbClr val="221F1F"/>
            </a:solidFill>
          </p:spPr>
          <p:txBody>
            <a:bodyPr wrap="square" lIns="0" tIns="0" rIns="0" bIns="0" rtlCol="0"/>
            <a:lstStyle/>
            <a:p>
              <a:endParaRPr/>
            </a:p>
          </p:txBody>
        </p:sp>
        <p:pic>
          <p:nvPicPr>
            <p:cNvPr id="19" name="object 19"/>
            <p:cNvPicPr/>
            <p:nvPr/>
          </p:nvPicPr>
          <p:blipFill>
            <a:blip r:embed="rId4" cstate="print"/>
            <a:stretch>
              <a:fillRect/>
            </a:stretch>
          </p:blipFill>
          <p:spPr>
            <a:xfrm>
              <a:off x="11289792" y="3771900"/>
              <a:ext cx="3599688" cy="3110483"/>
            </a:xfrm>
            <a:prstGeom prst="rect">
              <a:avLst/>
            </a:prstGeom>
          </p:spPr>
        </p:pic>
      </p:grpSp>
      <p:pic>
        <p:nvPicPr>
          <p:cNvPr id="20" name="object 20"/>
          <p:cNvPicPr/>
          <p:nvPr/>
        </p:nvPicPr>
        <p:blipFill>
          <a:blip r:embed="rId5" cstate="print"/>
          <a:stretch>
            <a:fillRect/>
          </a:stretch>
        </p:blipFill>
        <p:spPr>
          <a:xfrm>
            <a:off x="7571231" y="3771900"/>
            <a:ext cx="3599687" cy="3110483"/>
          </a:xfrm>
          <a:prstGeom prst="rect">
            <a:avLst/>
          </a:prstGeom>
        </p:spPr>
      </p:pic>
      <p:pic>
        <p:nvPicPr>
          <p:cNvPr id="21" name="object 21"/>
          <p:cNvPicPr/>
          <p:nvPr/>
        </p:nvPicPr>
        <p:blipFill>
          <a:blip r:embed="rId6" cstate="print"/>
          <a:stretch>
            <a:fillRect/>
          </a:stretch>
        </p:blipFill>
        <p:spPr>
          <a:xfrm>
            <a:off x="7571231" y="7027164"/>
            <a:ext cx="3599687" cy="3108960"/>
          </a:xfrm>
          <a:prstGeom prst="rect">
            <a:avLst/>
          </a:prstGeom>
        </p:spPr>
      </p:pic>
      <p:grpSp>
        <p:nvGrpSpPr>
          <p:cNvPr id="22" name="object 22"/>
          <p:cNvGrpSpPr/>
          <p:nvPr/>
        </p:nvGrpSpPr>
        <p:grpSpPr>
          <a:xfrm>
            <a:off x="0" y="6071616"/>
            <a:ext cx="15113635" cy="4627245"/>
            <a:chOff x="0" y="6071616"/>
            <a:chExt cx="15113635" cy="4627245"/>
          </a:xfrm>
        </p:grpSpPr>
        <p:pic>
          <p:nvPicPr>
            <p:cNvPr id="23" name="object 23"/>
            <p:cNvPicPr/>
            <p:nvPr/>
          </p:nvPicPr>
          <p:blipFill>
            <a:blip r:embed="rId7" cstate="print"/>
            <a:stretch>
              <a:fillRect/>
            </a:stretch>
          </p:blipFill>
          <p:spPr>
            <a:xfrm>
              <a:off x="11289792" y="7027164"/>
              <a:ext cx="3599688" cy="3108960"/>
            </a:xfrm>
            <a:prstGeom prst="rect">
              <a:avLst/>
            </a:prstGeom>
          </p:spPr>
        </p:pic>
        <p:sp>
          <p:nvSpPr>
            <p:cNvPr id="24" name="object 24"/>
            <p:cNvSpPr/>
            <p:nvPr/>
          </p:nvSpPr>
          <p:spPr>
            <a:xfrm>
              <a:off x="14337791" y="9506712"/>
              <a:ext cx="775970" cy="247015"/>
            </a:xfrm>
            <a:custGeom>
              <a:avLst/>
              <a:gdLst/>
              <a:ahLst/>
              <a:cxnLst/>
              <a:rect l="l" t="t" r="r" b="b"/>
              <a:pathLst>
                <a:path w="775969" h="247015">
                  <a:moveTo>
                    <a:pt x="0" y="0"/>
                  </a:moveTo>
                  <a:lnTo>
                    <a:pt x="775716" y="246763"/>
                  </a:lnTo>
                  <a:lnTo>
                    <a:pt x="775716" y="48867"/>
                  </a:lnTo>
                  <a:lnTo>
                    <a:pt x="0" y="0"/>
                  </a:lnTo>
                  <a:close/>
                </a:path>
              </a:pathLst>
            </a:custGeom>
            <a:solidFill>
              <a:srgbClr val="CD7529"/>
            </a:solidFill>
          </p:spPr>
          <p:txBody>
            <a:bodyPr wrap="square" lIns="0" tIns="0" rIns="0" bIns="0" rtlCol="0"/>
            <a:lstStyle/>
            <a:p>
              <a:endParaRPr/>
            </a:p>
          </p:txBody>
        </p:sp>
        <p:sp>
          <p:nvSpPr>
            <p:cNvPr id="25" name="object 25"/>
            <p:cNvSpPr/>
            <p:nvPr/>
          </p:nvSpPr>
          <p:spPr>
            <a:xfrm>
              <a:off x="10390631" y="10192512"/>
              <a:ext cx="2215515" cy="362585"/>
            </a:xfrm>
            <a:custGeom>
              <a:avLst/>
              <a:gdLst/>
              <a:ahLst/>
              <a:cxnLst/>
              <a:rect l="l" t="t" r="r" b="b"/>
              <a:pathLst>
                <a:path w="2215515" h="362584">
                  <a:moveTo>
                    <a:pt x="2215515" y="0"/>
                  </a:moveTo>
                  <a:lnTo>
                    <a:pt x="0" y="57861"/>
                  </a:lnTo>
                  <a:lnTo>
                    <a:pt x="1334770" y="362470"/>
                  </a:lnTo>
                  <a:lnTo>
                    <a:pt x="2215515" y="0"/>
                  </a:lnTo>
                  <a:close/>
                </a:path>
              </a:pathLst>
            </a:custGeom>
            <a:solidFill>
              <a:srgbClr val="0F1F3D"/>
            </a:solidFill>
          </p:spPr>
          <p:txBody>
            <a:bodyPr wrap="square" lIns="0" tIns="0" rIns="0" bIns="0" rtlCol="0"/>
            <a:lstStyle/>
            <a:p>
              <a:endParaRPr/>
            </a:p>
          </p:txBody>
        </p:sp>
        <p:sp>
          <p:nvSpPr>
            <p:cNvPr id="26" name="object 26"/>
            <p:cNvSpPr/>
            <p:nvPr/>
          </p:nvSpPr>
          <p:spPr>
            <a:xfrm>
              <a:off x="0" y="10250424"/>
              <a:ext cx="12339955" cy="448309"/>
            </a:xfrm>
            <a:custGeom>
              <a:avLst/>
              <a:gdLst/>
              <a:ahLst/>
              <a:cxnLst/>
              <a:rect l="l" t="t" r="r" b="b"/>
              <a:pathLst>
                <a:path w="12339955" h="448309">
                  <a:moveTo>
                    <a:pt x="10468737" y="0"/>
                  </a:moveTo>
                  <a:lnTo>
                    <a:pt x="0" y="0"/>
                  </a:lnTo>
                  <a:lnTo>
                    <a:pt x="0" y="448042"/>
                  </a:lnTo>
                  <a:lnTo>
                    <a:pt x="12339447" y="448042"/>
                  </a:lnTo>
                  <a:lnTo>
                    <a:pt x="10468737" y="0"/>
                  </a:lnTo>
                  <a:close/>
                </a:path>
              </a:pathLst>
            </a:custGeom>
            <a:solidFill>
              <a:srgbClr val="203467"/>
            </a:solidFill>
          </p:spPr>
          <p:txBody>
            <a:bodyPr wrap="square" lIns="0" tIns="0" rIns="0" bIns="0" rtlCol="0"/>
            <a:lstStyle/>
            <a:p>
              <a:endParaRPr/>
            </a:p>
          </p:txBody>
        </p:sp>
        <p:sp>
          <p:nvSpPr>
            <p:cNvPr id="27" name="object 27"/>
            <p:cNvSpPr/>
            <p:nvPr/>
          </p:nvSpPr>
          <p:spPr>
            <a:xfrm>
              <a:off x="11704319" y="9506712"/>
              <a:ext cx="3409315" cy="1191895"/>
            </a:xfrm>
            <a:custGeom>
              <a:avLst/>
              <a:gdLst/>
              <a:ahLst/>
              <a:cxnLst/>
              <a:rect l="l" t="t" r="r" b="b"/>
              <a:pathLst>
                <a:path w="3409315" h="1191895">
                  <a:moveTo>
                    <a:pt x="2633218" y="0"/>
                  </a:moveTo>
                  <a:lnTo>
                    <a:pt x="0" y="1039698"/>
                  </a:lnTo>
                  <a:lnTo>
                    <a:pt x="640079" y="1191678"/>
                  </a:lnTo>
                  <a:lnTo>
                    <a:pt x="3409188" y="1191678"/>
                  </a:lnTo>
                  <a:lnTo>
                    <a:pt x="3409188" y="185520"/>
                  </a:lnTo>
                  <a:lnTo>
                    <a:pt x="2633218" y="0"/>
                  </a:lnTo>
                  <a:close/>
                </a:path>
              </a:pathLst>
            </a:custGeom>
            <a:solidFill>
              <a:schemeClr val="accent1"/>
            </a:solidFill>
          </p:spPr>
          <p:txBody>
            <a:bodyPr wrap="square" lIns="0" tIns="0" rIns="0" bIns="0" rtlCol="0"/>
            <a:lstStyle/>
            <a:p>
              <a:endParaRPr/>
            </a:p>
          </p:txBody>
        </p:sp>
        <p:pic>
          <p:nvPicPr>
            <p:cNvPr id="28" name="object 28"/>
            <p:cNvPicPr/>
            <p:nvPr/>
          </p:nvPicPr>
          <p:blipFill>
            <a:blip r:embed="rId8" cstate="print"/>
            <a:stretch>
              <a:fillRect/>
            </a:stretch>
          </p:blipFill>
          <p:spPr>
            <a:xfrm>
              <a:off x="339852" y="6071616"/>
              <a:ext cx="7095744" cy="3989832"/>
            </a:xfrm>
            <a:prstGeom prst="rect">
              <a:avLst/>
            </a:prstGeom>
          </p:spPr>
        </p:pic>
      </p:grpSp>
      <p:sp>
        <p:nvSpPr>
          <p:cNvPr id="29" name="object 29"/>
          <p:cNvSpPr txBox="1">
            <a:spLocks noGrp="1"/>
          </p:cNvSpPr>
          <p:nvPr>
            <p:ph type="title"/>
          </p:nvPr>
        </p:nvSpPr>
        <p:spPr>
          <a:prstGeom prst="rect">
            <a:avLst/>
          </a:prstGeom>
        </p:spPr>
        <p:txBody>
          <a:bodyPr vert="horz" wrap="square" lIns="0" tIns="128448" rIns="0" bIns="0" rtlCol="0">
            <a:spAutoFit/>
          </a:bodyPr>
          <a:lstStyle/>
          <a:p>
            <a:pPr marL="91440">
              <a:lnSpc>
                <a:spcPct val="100000"/>
              </a:lnSpc>
              <a:spcBef>
                <a:spcPts val="95"/>
              </a:spcBef>
            </a:pPr>
            <a:r>
              <a:rPr spc="-185" dirty="0"/>
              <a:t>PROJECTS</a:t>
            </a:r>
          </a:p>
        </p:txBody>
      </p:sp>
      <p:sp>
        <p:nvSpPr>
          <p:cNvPr id="30" name="object 30"/>
          <p:cNvSpPr txBox="1"/>
          <p:nvPr/>
        </p:nvSpPr>
        <p:spPr>
          <a:xfrm>
            <a:off x="325018" y="1633220"/>
            <a:ext cx="1381760" cy="1644014"/>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spc="-10" dirty="0">
                <a:solidFill>
                  <a:srgbClr val="203467"/>
                </a:solidFill>
                <a:latin typeface="Arial"/>
                <a:cs typeface="Arial"/>
              </a:rPr>
              <a:t>Main</a:t>
            </a:r>
            <a:r>
              <a:rPr sz="1500" spc="-90"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marR="323215">
              <a:lnSpc>
                <a:spcPct val="122000"/>
              </a:lnSpc>
            </a:pPr>
            <a:r>
              <a:rPr sz="1500" spc="-10" dirty="0">
                <a:solidFill>
                  <a:srgbClr val="203467"/>
                </a:solidFill>
                <a:latin typeface="Arial"/>
                <a:cs typeface="Arial"/>
              </a:rPr>
              <a:t>Location Project Project</a:t>
            </a:r>
            <a:r>
              <a:rPr sz="1500" spc="-65" dirty="0">
                <a:solidFill>
                  <a:srgbClr val="203467"/>
                </a:solidFill>
                <a:latin typeface="Arial"/>
                <a:cs typeface="Arial"/>
              </a:rPr>
              <a:t> </a:t>
            </a:r>
            <a:r>
              <a:rPr sz="1500" spc="-20" dirty="0">
                <a:solidFill>
                  <a:srgbClr val="203467"/>
                </a:solidFill>
                <a:latin typeface="Arial"/>
                <a:cs typeface="Arial"/>
              </a:rPr>
              <a:t>Area</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Project</a:t>
            </a:r>
            <a:r>
              <a:rPr sz="1500" spc="-7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p:txBody>
      </p:sp>
      <p:sp>
        <p:nvSpPr>
          <p:cNvPr id="31" name="object 31"/>
          <p:cNvSpPr txBox="1"/>
          <p:nvPr/>
        </p:nvSpPr>
        <p:spPr>
          <a:xfrm>
            <a:off x="325018" y="3589400"/>
            <a:ext cx="5073015" cy="2216150"/>
          </a:xfrm>
          <a:prstGeom prst="rect">
            <a:avLst/>
          </a:prstGeom>
        </p:spPr>
        <p:txBody>
          <a:bodyPr vert="horz" wrap="square" lIns="0" tIns="35560" rIns="0" bIns="0" rtlCol="0">
            <a:spAutoFit/>
          </a:bodyPr>
          <a:lstStyle/>
          <a:p>
            <a:pPr marL="12700">
              <a:lnSpc>
                <a:spcPct val="100000"/>
              </a:lnSpc>
              <a:spcBef>
                <a:spcPts val="280"/>
              </a:spcBef>
            </a:pPr>
            <a:r>
              <a:rPr sz="1500" dirty="0">
                <a:solidFill>
                  <a:srgbClr val="203467"/>
                </a:solidFill>
                <a:latin typeface="Arial"/>
                <a:cs typeface="Arial"/>
              </a:rPr>
              <a:t>Scope</a:t>
            </a:r>
            <a:r>
              <a:rPr sz="1500" spc="-50" dirty="0">
                <a:solidFill>
                  <a:srgbClr val="203467"/>
                </a:solidFill>
                <a:latin typeface="Arial"/>
                <a:cs typeface="Arial"/>
              </a:rPr>
              <a:t> </a:t>
            </a:r>
            <a:r>
              <a:rPr sz="1500" dirty="0">
                <a:solidFill>
                  <a:srgbClr val="203467"/>
                </a:solidFill>
                <a:latin typeface="Arial"/>
                <a:cs typeface="Arial"/>
              </a:rPr>
              <a:t>of</a:t>
            </a:r>
            <a:r>
              <a:rPr sz="1500" spc="-70" dirty="0">
                <a:solidFill>
                  <a:srgbClr val="203467"/>
                </a:solidFill>
                <a:latin typeface="Arial"/>
                <a:cs typeface="Arial"/>
              </a:rPr>
              <a:t> </a:t>
            </a:r>
            <a:r>
              <a:rPr sz="1500" spc="-20" dirty="0">
                <a:solidFill>
                  <a:srgbClr val="203467"/>
                </a:solidFill>
                <a:latin typeface="Arial"/>
                <a:cs typeface="Arial"/>
              </a:rPr>
              <a:t>Work:</a:t>
            </a:r>
            <a:endParaRPr sz="1500" dirty="0">
              <a:latin typeface="Arial"/>
              <a:cs typeface="Arial"/>
            </a:endParaRPr>
          </a:p>
          <a:p>
            <a:pPr marL="12700">
              <a:lnSpc>
                <a:spcPct val="100000"/>
              </a:lnSpc>
              <a:spcBef>
                <a:spcPts val="180"/>
              </a:spcBef>
            </a:pPr>
            <a:r>
              <a:rPr sz="1500" dirty="0">
                <a:solidFill>
                  <a:srgbClr val="203467"/>
                </a:solidFill>
                <a:latin typeface="Arial"/>
                <a:cs typeface="Arial"/>
              </a:rPr>
              <a:t>Supply</a:t>
            </a:r>
            <a:r>
              <a:rPr sz="1500" spc="-40" dirty="0">
                <a:solidFill>
                  <a:srgbClr val="203467"/>
                </a:solidFill>
                <a:latin typeface="Arial"/>
                <a:cs typeface="Arial"/>
              </a:rPr>
              <a:t> </a:t>
            </a:r>
            <a:r>
              <a:rPr sz="1500" dirty="0">
                <a:solidFill>
                  <a:srgbClr val="203467"/>
                </a:solidFill>
                <a:latin typeface="Arial"/>
                <a:cs typeface="Arial"/>
              </a:rPr>
              <a:t>and</a:t>
            </a:r>
            <a:r>
              <a:rPr sz="1500" spc="-45" dirty="0">
                <a:solidFill>
                  <a:srgbClr val="203467"/>
                </a:solidFill>
                <a:latin typeface="Arial"/>
                <a:cs typeface="Arial"/>
              </a:rPr>
              <a:t> </a:t>
            </a:r>
            <a:r>
              <a:rPr sz="1500" dirty="0">
                <a:solidFill>
                  <a:srgbClr val="203467"/>
                </a:solidFill>
                <a:latin typeface="Arial"/>
                <a:cs typeface="Arial"/>
              </a:rPr>
              <a:t>Installation</a:t>
            </a:r>
            <a:r>
              <a:rPr sz="1500" spc="-25" dirty="0">
                <a:solidFill>
                  <a:srgbClr val="203467"/>
                </a:solidFill>
                <a:latin typeface="Arial"/>
                <a:cs typeface="Arial"/>
              </a:rPr>
              <a:t> </a:t>
            </a:r>
            <a:r>
              <a:rPr sz="1500" dirty="0">
                <a:solidFill>
                  <a:srgbClr val="203467"/>
                </a:solidFill>
                <a:latin typeface="Arial"/>
                <a:cs typeface="Arial"/>
              </a:rPr>
              <a:t>of</a:t>
            </a:r>
            <a:r>
              <a:rPr sz="1500" spc="-30" dirty="0">
                <a:solidFill>
                  <a:srgbClr val="203467"/>
                </a:solidFill>
                <a:latin typeface="Arial"/>
                <a:cs typeface="Arial"/>
              </a:rPr>
              <a:t> </a:t>
            </a:r>
            <a:r>
              <a:rPr sz="1500" dirty="0">
                <a:solidFill>
                  <a:srgbClr val="203467"/>
                </a:solidFill>
                <a:latin typeface="Arial"/>
                <a:cs typeface="Arial"/>
              </a:rPr>
              <a:t>Electrical</a:t>
            </a:r>
            <a:r>
              <a:rPr sz="1500" spc="-30" dirty="0">
                <a:solidFill>
                  <a:srgbClr val="203467"/>
                </a:solidFill>
                <a:latin typeface="Arial"/>
                <a:cs typeface="Arial"/>
              </a:rPr>
              <a:t> </a:t>
            </a:r>
            <a:r>
              <a:rPr sz="1500" dirty="0">
                <a:solidFill>
                  <a:srgbClr val="203467"/>
                </a:solidFill>
                <a:latin typeface="Arial"/>
                <a:cs typeface="Arial"/>
              </a:rPr>
              <a:t>System</a:t>
            </a:r>
            <a:r>
              <a:rPr sz="1500" spc="-40" dirty="0">
                <a:solidFill>
                  <a:srgbClr val="203467"/>
                </a:solidFill>
                <a:latin typeface="Arial"/>
                <a:cs typeface="Arial"/>
              </a:rPr>
              <a:t> </a:t>
            </a:r>
            <a:r>
              <a:rPr sz="1500" dirty="0">
                <a:solidFill>
                  <a:srgbClr val="203467"/>
                </a:solidFill>
                <a:latin typeface="Arial"/>
                <a:cs typeface="Arial"/>
              </a:rPr>
              <a:t>along</a:t>
            </a:r>
            <a:r>
              <a:rPr sz="1500" spc="-20" dirty="0">
                <a:solidFill>
                  <a:srgbClr val="203467"/>
                </a:solidFill>
                <a:latin typeface="Arial"/>
                <a:cs typeface="Arial"/>
              </a:rPr>
              <a:t> with</a:t>
            </a:r>
            <a:endParaRPr sz="1500" dirty="0">
              <a:latin typeface="Arial"/>
              <a:cs typeface="Arial"/>
            </a:endParaRPr>
          </a:p>
          <a:p>
            <a:pPr marL="12700">
              <a:lnSpc>
                <a:spcPct val="100000"/>
              </a:lnSpc>
              <a:spcBef>
                <a:spcPts val="395"/>
              </a:spcBef>
            </a:pPr>
            <a:r>
              <a:rPr sz="1500" spc="-55" dirty="0">
                <a:solidFill>
                  <a:srgbClr val="203467"/>
                </a:solidFill>
                <a:latin typeface="Arial"/>
                <a:cs typeface="Arial"/>
              </a:rPr>
              <a:t>Testing</a:t>
            </a:r>
            <a:r>
              <a:rPr sz="1500" spc="-30" dirty="0">
                <a:solidFill>
                  <a:srgbClr val="203467"/>
                </a:solidFill>
                <a:latin typeface="Arial"/>
                <a:cs typeface="Arial"/>
              </a:rPr>
              <a:t> </a:t>
            </a:r>
            <a:r>
              <a:rPr sz="1500" dirty="0">
                <a:solidFill>
                  <a:srgbClr val="203467"/>
                </a:solidFill>
                <a:latin typeface="Arial"/>
                <a:cs typeface="Arial"/>
              </a:rPr>
              <a:t>&amp;</a:t>
            </a:r>
            <a:r>
              <a:rPr sz="1500" spc="-25" dirty="0">
                <a:solidFill>
                  <a:srgbClr val="203467"/>
                </a:solidFill>
                <a:latin typeface="Arial"/>
                <a:cs typeface="Arial"/>
              </a:rPr>
              <a:t> </a:t>
            </a:r>
            <a:r>
              <a:rPr sz="1500" spc="-10" dirty="0">
                <a:solidFill>
                  <a:srgbClr val="203467"/>
                </a:solidFill>
                <a:latin typeface="Arial"/>
                <a:cs typeface="Arial"/>
              </a:rPr>
              <a:t>Commissioning</a:t>
            </a:r>
            <a:endParaRPr sz="1500" dirty="0">
              <a:latin typeface="Arial"/>
              <a:cs typeface="Arial"/>
            </a:endParaRPr>
          </a:p>
          <a:p>
            <a:pPr>
              <a:lnSpc>
                <a:spcPct val="100000"/>
              </a:lnSpc>
              <a:spcBef>
                <a:spcPts val="1195"/>
              </a:spcBef>
            </a:pPr>
            <a:endParaRPr sz="1500" dirty="0">
              <a:latin typeface="Arial"/>
              <a:cs typeface="Arial"/>
            </a:endParaRPr>
          </a:p>
          <a:p>
            <a:pPr marL="12700">
              <a:lnSpc>
                <a:spcPct val="100000"/>
              </a:lnSpc>
            </a:pPr>
            <a:r>
              <a:rPr sz="1500" dirty="0">
                <a:solidFill>
                  <a:srgbClr val="203467"/>
                </a:solidFill>
                <a:latin typeface="Arial"/>
                <a:cs typeface="Arial"/>
              </a:rPr>
              <a:t>Electrical</a:t>
            </a:r>
            <a:r>
              <a:rPr sz="1500" spc="-95" dirty="0">
                <a:solidFill>
                  <a:srgbClr val="203467"/>
                </a:solidFill>
                <a:latin typeface="Arial"/>
                <a:cs typeface="Arial"/>
              </a:rPr>
              <a:t> </a:t>
            </a:r>
            <a:r>
              <a:rPr sz="1500" spc="-10" dirty="0">
                <a:solidFill>
                  <a:srgbClr val="203467"/>
                </a:solidFill>
                <a:latin typeface="Arial"/>
                <a:cs typeface="Arial"/>
              </a:rPr>
              <a:t>Works:</a:t>
            </a:r>
            <a:endParaRPr sz="1500" dirty="0">
              <a:latin typeface="Arial"/>
              <a:cs typeface="Arial"/>
            </a:endParaRPr>
          </a:p>
          <a:p>
            <a:pPr marL="12700">
              <a:lnSpc>
                <a:spcPct val="100000"/>
              </a:lnSpc>
              <a:spcBef>
                <a:spcPts val="180"/>
              </a:spcBef>
            </a:pPr>
            <a:r>
              <a:rPr sz="1500" dirty="0">
                <a:solidFill>
                  <a:srgbClr val="203467"/>
                </a:solidFill>
                <a:latin typeface="Arial"/>
                <a:cs typeface="Arial"/>
              </a:rPr>
              <a:t>Lightning</a:t>
            </a:r>
            <a:r>
              <a:rPr sz="1500" spc="-55" dirty="0">
                <a:solidFill>
                  <a:srgbClr val="203467"/>
                </a:solidFill>
                <a:latin typeface="Arial"/>
                <a:cs typeface="Arial"/>
              </a:rPr>
              <a:t> </a:t>
            </a:r>
            <a:r>
              <a:rPr sz="1500" dirty="0">
                <a:solidFill>
                  <a:srgbClr val="203467"/>
                </a:solidFill>
                <a:latin typeface="Arial"/>
                <a:cs typeface="Arial"/>
              </a:rPr>
              <a:t>System,</a:t>
            </a:r>
            <a:r>
              <a:rPr sz="1500" spc="-55" dirty="0">
                <a:solidFill>
                  <a:srgbClr val="203467"/>
                </a:solidFill>
                <a:latin typeface="Arial"/>
                <a:cs typeface="Arial"/>
              </a:rPr>
              <a:t> </a:t>
            </a:r>
            <a:r>
              <a:rPr sz="1500" dirty="0">
                <a:solidFill>
                  <a:srgbClr val="203467"/>
                </a:solidFill>
                <a:latin typeface="Arial"/>
                <a:cs typeface="Arial"/>
              </a:rPr>
              <a:t>Emergency</a:t>
            </a:r>
            <a:r>
              <a:rPr sz="1500" spc="-65" dirty="0">
                <a:solidFill>
                  <a:srgbClr val="203467"/>
                </a:solidFill>
                <a:latin typeface="Arial"/>
                <a:cs typeface="Arial"/>
              </a:rPr>
              <a:t> </a:t>
            </a:r>
            <a:r>
              <a:rPr sz="1500" dirty="0">
                <a:solidFill>
                  <a:srgbClr val="203467"/>
                </a:solidFill>
                <a:latin typeface="Arial"/>
                <a:cs typeface="Arial"/>
              </a:rPr>
              <a:t>Light,</a:t>
            </a:r>
            <a:r>
              <a:rPr sz="1500" spc="-60" dirty="0">
                <a:solidFill>
                  <a:srgbClr val="203467"/>
                </a:solidFill>
                <a:latin typeface="Arial"/>
                <a:cs typeface="Arial"/>
              </a:rPr>
              <a:t> </a:t>
            </a:r>
            <a:r>
              <a:rPr sz="1500" spc="-10" dirty="0">
                <a:solidFill>
                  <a:srgbClr val="203467"/>
                </a:solidFill>
                <a:latin typeface="Arial"/>
                <a:cs typeface="Arial"/>
              </a:rPr>
              <a:t>Main-</a:t>
            </a:r>
            <a:r>
              <a:rPr sz="1500" dirty="0">
                <a:solidFill>
                  <a:srgbClr val="203467"/>
                </a:solidFill>
                <a:latin typeface="Arial"/>
                <a:cs typeface="Arial"/>
              </a:rPr>
              <a:t>distribution</a:t>
            </a:r>
            <a:r>
              <a:rPr sz="1500" spc="-50" dirty="0">
                <a:solidFill>
                  <a:srgbClr val="203467"/>
                </a:solidFill>
                <a:latin typeface="Arial"/>
                <a:cs typeface="Arial"/>
              </a:rPr>
              <a:t> </a:t>
            </a:r>
            <a:r>
              <a:rPr sz="1500" spc="-10" dirty="0">
                <a:solidFill>
                  <a:srgbClr val="203467"/>
                </a:solidFill>
                <a:latin typeface="Arial"/>
                <a:cs typeface="Arial"/>
              </a:rPr>
              <a:t>Panel</a:t>
            </a:r>
            <a:endParaRPr sz="1500" dirty="0">
              <a:latin typeface="Arial"/>
              <a:cs typeface="Arial"/>
            </a:endParaRPr>
          </a:p>
          <a:p>
            <a:pPr marL="12700" marR="5080">
              <a:lnSpc>
                <a:spcPct val="122000"/>
              </a:lnSpc>
            </a:pPr>
            <a:r>
              <a:rPr sz="1500" dirty="0">
                <a:solidFill>
                  <a:srgbClr val="203467"/>
                </a:solidFill>
                <a:latin typeface="Arial"/>
                <a:cs typeface="Arial"/>
              </a:rPr>
              <a:t>Boards,</a:t>
            </a:r>
            <a:r>
              <a:rPr sz="1500" spc="-25" dirty="0">
                <a:solidFill>
                  <a:srgbClr val="203467"/>
                </a:solidFill>
                <a:latin typeface="Arial"/>
                <a:cs typeface="Arial"/>
              </a:rPr>
              <a:t> </a:t>
            </a:r>
            <a:r>
              <a:rPr sz="1500" dirty="0">
                <a:solidFill>
                  <a:srgbClr val="203467"/>
                </a:solidFill>
                <a:latin typeface="Arial"/>
                <a:cs typeface="Arial"/>
              </a:rPr>
              <a:t>Cable</a:t>
            </a:r>
            <a:r>
              <a:rPr sz="1500" spc="5" dirty="0">
                <a:solidFill>
                  <a:srgbClr val="203467"/>
                </a:solidFill>
                <a:latin typeface="Arial"/>
                <a:cs typeface="Arial"/>
              </a:rPr>
              <a:t> </a:t>
            </a:r>
            <a:r>
              <a:rPr sz="1500" dirty="0">
                <a:solidFill>
                  <a:srgbClr val="203467"/>
                </a:solidFill>
                <a:latin typeface="Arial"/>
                <a:cs typeface="Arial"/>
              </a:rPr>
              <a:t>Trays,</a:t>
            </a:r>
            <a:r>
              <a:rPr sz="1500" spc="-5" dirty="0">
                <a:solidFill>
                  <a:srgbClr val="203467"/>
                </a:solidFill>
                <a:latin typeface="Arial"/>
                <a:cs typeface="Arial"/>
              </a:rPr>
              <a:t> </a:t>
            </a:r>
            <a:r>
              <a:rPr sz="1500" spc="-80" dirty="0">
                <a:solidFill>
                  <a:srgbClr val="203467"/>
                </a:solidFill>
                <a:latin typeface="Arial"/>
                <a:cs typeface="Arial"/>
              </a:rPr>
              <a:t>LV</a:t>
            </a:r>
            <a:r>
              <a:rPr sz="1500" spc="-25" dirty="0">
                <a:solidFill>
                  <a:srgbClr val="203467"/>
                </a:solidFill>
                <a:latin typeface="Arial"/>
                <a:cs typeface="Arial"/>
              </a:rPr>
              <a:t> </a:t>
            </a:r>
            <a:r>
              <a:rPr sz="1500" dirty="0">
                <a:solidFill>
                  <a:srgbClr val="203467"/>
                </a:solidFill>
                <a:latin typeface="Arial"/>
                <a:cs typeface="Arial"/>
              </a:rPr>
              <a:t>Cables,</a:t>
            </a:r>
            <a:r>
              <a:rPr sz="1500" spc="5" dirty="0">
                <a:solidFill>
                  <a:srgbClr val="203467"/>
                </a:solidFill>
                <a:latin typeface="Arial"/>
                <a:cs typeface="Arial"/>
              </a:rPr>
              <a:t> </a:t>
            </a:r>
            <a:r>
              <a:rPr sz="1500" dirty="0">
                <a:solidFill>
                  <a:srgbClr val="203467"/>
                </a:solidFill>
                <a:latin typeface="Arial"/>
                <a:cs typeface="Arial"/>
              </a:rPr>
              <a:t>External Lighting</a:t>
            </a:r>
            <a:r>
              <a:rPr sz="1500" spc="5" dirty="0">
                <a:solidFill>
                  <a:srgbClr val="203467"/>
                </a:solidFill>
                <a:latin typeface="Arial"/>
                <a:cs typeface="Arial"/>
              </a:rPr>
              <a:t> </a:t>
            </a:r>
            <a:r>
              <a:rPr sz="1500" spc="-10" dirty="0">
                <a:solidFill>
                  <a:srgbClr val="203467"/>
                </a:solidFill>
                <a:latin typeface="Arial"/>
                <a:cs typeface="Arial"/>
              </a:rPr>
              <a:t>Fixtures, </a:t>
            </a:r>
            <a:r>
              <a:rPr sz="1500" dirty="0">
                <a:solidFill>
                  <a:srgbClr val="203467"/>
                </a:solidFill>
                <a:latin typeface="Arial"/>
                <a:cs typeface="Arial"/>
              </a:rPr>
              <a:t>Wiring</a:t>
            </a:r>
            <a:r>
              <a:rPr sz="1500" spc="-70" dirty="0">
                <a:solidFill>
                  <a:srgbClr val="203467"/>
                </a:solidFill>
                <a:latin typeface="Arial"/>
                <a:cs typeface="Arial"/>
              </a:rPr>
              <a:t> </a:t>
            </a:r>
            <a:r>
              <a:rPr sz="1500" dirty="0">
                <a:solidFill>
                  <a:srgbClr val="203467"/>
                </a:solidFill>
                <a:latin typeface="Arial"/>
                <a:cs typeface="Arial"/>
              </a:rPr>
              <a:t>Devices,</a:t>
            </a:r>
            <a:r>
              <a:rPr sz="1500" spc="-75" dirty="0">
                <a:solidFill>
                  <a:srgbClr val="203467"/>
                </a:solidFill>
                <a:latin typeface="Arial"/>
                <a:cs typeface="Arial"/>
              </a:rPr>
              <a:t> </a:t>
            </a:r>
            <a:r>
              <a:rPr sz="1500" spc="-10" dirty="0">
                <a:solidFill>
                  <a:srgbClr val="203467"/>
                </a:solidFill>
                <a:latin typeface="Arial"/>
                <a:cs typeface="Arial"/>
              </a:rPr>
              <a:t>Disconnect</a:t>
            </a:r>
            <a:r>
              <a:rPr sz="1500" spc="-75" dirty="0">
                <a:solidFill>
                  <a:srgbClr val="203467"/>
                </a:solidFill>
                <a:latin typeface="Arial"/>
                <a:cs typeface="Arial"/>
              </a:rPr>
              <a:t> </a:t>
            </a:r>
            <a:r>
              <a:rPr sz="1500" dirty="0">
                <a:solidFill>
                  <a:srgbClr val="203467"/>
                </a:solidFill>
                <a:latin typeface="Arial"/>
                <a:cs typeface="Arial"/>
              </a:rPr>
              <a:t>Switches,</a:t>
            </a:r>
            <a:r>
              <a:rPr sz="1500" spc="-35" dirty="0">
                <a:solidFill>
                  <a:srgbClr val="203467"/>
                </a:solidFill>
                <a:latin typeface="Arial"/>
                <a:cs typeface="Arial"/>
              </a:rPr>
              <a:t> </a:t>
            </a:r>
            <a:r>
              <a:rPr sz="1500" dirty="0">
                <a:solidFill>
                  <a:srgbClr val="203467"/>
                </a:solidFill>
                <a:latin typeface="Arial"/>
                <a:cs typeface="Arial"/>
              </a:rPr>
              <a:t>Earthing</a:t>
            </a:r>
            <a:r>
              <a:rPr sz="1500" spc="-40" dirty="0">
                <a:solidFill>
                  <a:srgbClr val="203467"/>
                </a:solidFill>
                <a:latin typeface="Arial"/>
                <a:cs typeface="Arial"/>
              </a:rPr>
              <a:t> </a:t>
            </a:r>
            <a:r>
              <a:rPr sz="1500" spc="-10" dirty="0">
                <a:solidFill>
                  <a:srgbClr val="203467"/>
                </a:solidFill>
                <a:latin typeface="Arial"/>
                <a:cs typeface="Arial"/>
              </a:rPr>
              <a:t>System.</a:t>
            </a:r>
            <a:endParaRPr sz="1500" dirty="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2833877" y="1582673"/>
            <a:ext cx="3152140" cy="198120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40" dirty="0">
                <a:solidFill>
                  <a:srgbClr val="203467"/>
                </a:solidFill>
                <a:latin typeface="Arial"/>
                <a:cs typeface="Arial"/>
              </a:rPr>
              <a:t> </a:t>
            </a:r>
            <a:r>
              <a:rPr sz="1500" dirty="0">
                <a:solidFill>
                  <a:srgbClr val="203467"/>
                </a:solidFill>
                <a:latin typeface="Arial"/>
                <a:cs typeface="Arial"/>
              </a:rPr>
              <a:t>Ministry</a:t>
            </a:r>
            <a:r>
              <a:rPr sz="1500" spc="-40" dirty="0">
                <a:solidFill>
                  <a:srgbClr val="203467"/>
                </a:solidFill>
                <a:latin typeface="Arial"/>
                <a:cs typeface="Arial"/>
              </a:rPr>
              <a:t> </a:t>
            </a:r>
            <a:r>
              <a:rPr sz="1500" dirty="0">
                <a:solidFill>
                  <a:srgbClr val="203467"/>
                </a:solidFill>
                <a:latin typeface="Arial"/>
                <a:cs typeface="Arial"/>
              </a:rPr>
              <a:t>of</a:t>
            </a:r>
            <a:r>
              <a:rPr sz="1500" spc="-50" dirty="0">
                <a:solidFill>
                  <a:srgbClr val="203467"/>
                </a:solidFill>
                <a:latin typeface="Arial"/>
                <a:cs typeface="Arial"/>
              </a:rPr>
              <a:t> </a:t>
            </a:r>
            <a:r>
              <a:rPr sz="1500" spc="-10" dirty="0">
                <a:solidFill>
                  <a:srgbClr val="203467"/>
                </a:solidFill>
                <a:latin typeface="Arial"/>
                <a:cs typeface="Arial"/>
              </a:rPr>
              <a:t>Finance</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180" dirty="0">
                <a:solidFill>
                  <a:srgbClr val="203467"/>
                </a:solidFill>
                <a:latin typeface="Arial"/>
                <a:cs typeface="Arial"/>
              </a:rPr>
              <a:t> </a:t>
            </a:r>
            <a:r>
              <a:rPr sz="1500" dirty="0">
                <a:solidFill>
                  <a:srgbClr val="203467"/>
                </a:solidFill>
                <a:latin typeface="Arial"/>
                <a:cs typeface="Arial"/>
              </a:rPr>
              <a:t>Al</a:t>
            </a:r>
            <a:r>
              <a:rPr sz="1500" spc="-35" dirty="0">
                <a:solidFill>
                  <a:srgbClr val="203467"/>
                </a:solidFill>
                <a:latin typeface="Arial"/>
                <a:cs typeface="Arial"/>
              </a:rPr>
              <a:t> </a:t>
            </a:r>
            <a:r>
              <a:rPr sz="1500" dirty="0">
                <a:solidFill>
                  <a:srgbClr val="203467"/>
                </a:solidFill>
                <a:latin typeface="Arial"/>
                <a:cs typeface="Arial"/>
              </a:rPr>
              <a:t>Fouzan</a:t>
            </a:r>
            <a:r>
              <a:rPr sz="1500" spc="-35" dirty="0">
                <a:solidFill>
                  <a:srgbClr val="203467"/>
                </a:solidFill>
                <a:latin typeface="Arial"/>
                <a:cs typeface="Arial"/>
              </a:rPr>
              <a:t> </a:t>
            </a:r>
            <a:r>
              <a:rPr sz="1500" dirty="0">
                <a:solidFill>
                  <a:srgbClr val="203467"/>
                </a:solidFill>
                <a:latin typeface="Arial"/>
                <a:cs typeface="Arial"/>
              </a:rPr>
              <a:t>General</a:t>
            </a:r>
            <a:r>
              <a:rPr sz="1500" spc="-45" dirty="0">
                <a:solidFill>
                  <a:srgbClr val="203467"/>
                </a:solidFill>
                <a:latin typeface="Arial"/>
                <a:cs typeface="Arial"/>
              </a:rPr>
              <a:t> </a:t>
            </a:r>
            <a:r>
              <a:rPr sz="1500" spc="-10" dirty="0">
                <a:solidFill>
                  <a:srgbClr val="203467"/>
                </a:solidFill>
                <a:latin typeface="Arial"/>
                <a:cs typeface="Arial"/>
              </a:rPr>
              <a:t>Construction</a:t>
            </a:r>
            <a:r>
              <a:rPr sz="1500" spc="-75" dirty="0">
                <a:solidFill>
                  <a:srgbClr val="203467"/>
                </a:solidFill>
                <a:latin typeface="Arial"/>
                <a:cs typeface="Arial"/>
              </a:rPr>
              <a:t> </a:t>
            </a:r>
            <a:r>
              <a:rPr sz="1500" spc="-25" dirty="0">
                <a:solidFill>
                  <a:srgbClr val="203467"/>
                </a:solidFill>
                <a:latin typeface="Arial"/>
                <a:cs typeface="Arial"/>
              </a:rPr>
              <a:t>Co</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45" dirty="0">
                <a:solidFill>
                  <a:srgbClr val="203467"/>
                </a:solidFill>
                <a:latin typeface="Arial"/>
                <a:cs typeface="Arial"/>
              </a:rPr>
              <a:t> </a:t>
            </a:r>
            <a:r>
              <a:rPr sz="1500" dirty="0">
                <a:solidFill>
                  <a:srgbClr val="203467"/>
                </a:solidFill>
                <a:latin typeface="Arial"/>
                <a:cs typeface="Arial"/>
              </a:rPr>
              <a:t>ERAS</a:t>
            </a:r>
            <a:r>
              <a:rPr sz="1500" spc="-75" dirty="0">
                <a:solidFill>
                  <a:srgbClr val="203467"/>
                </a:solidFill>
                <a:latin typeface="Arial"/>
                <a:cs typeface="Arial"/>
              </a:rPr>
              <a:t> </a:t>
            </a:r>
            <a:r>
              <a:rPr sz="1500" spc="-10" dirty="0">
                <a:solidFill>
                  <a:srgbClr val="203467"/>
                </a:solidFill>
                <a:latin typeface="Arial"/>
                <a:cs typeface="Arial"/>
              </a:rPr>
              <a:t>Technology</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330"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400"/>
              </a:spcBef>
            </a:pPr>
            <a:r>
              <a:rPr sz="1500" dirty="0">
                <a:solidFill>
                  <a:srgbClr val="203467"/>
                </a:solidFill>
                <a:latin typeface="Arial"/>
                <a:cs typeface="Arial"/>
              </a:rPr>
              <a:t>:</a:t>
            </a:r>
            <a:r>
              <a:rPr sz="1500" spc="335" dirty="0">
                <a:solidFill>
                  <a:srgbClr val="203467"/>
                </a:solidFill>
                <a:latin typeface="Arial"/>
                <a:cs typeface="Arial"/>
              </a:rPr>
              <a:t> </a:t>
            </a:r>
            <a:r>
              <a:rPr sz="1500" spc="-25" dirty="0">
                <a:solidFill>
                  <a:srgbClr val="203467"/>
                </a:solidFill>
                <a:latin typeface="Arial"/>
                <a:cs typeface="Arial"/>
              </a:rPr>
              <a:t>GAC</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35" dirty="0">
                <a:solidFill>
                  <a:srgbClr val="203467"/>
                </a:solidFill>
                <a:latin typeface="Arial"/>
                <a:cs typeface="Arial"/>
              </a:rPr>
              <a:t> </a:t>
            </a:r>
            <a:r>
              <a:rPr sz="1500" spc="-10" dirty="0">
                <a:solidFill>
                  <a:srgbClr val="203467"/>
                </a:solidFill>
                <a:latin typeface="Arial"/>
                <a:cs typeface="Arial"/>
              </a:rPr>
              <a:t>280,000m2</a:t>
            </a:r>
            <a:endParaRPr sz="1500">
              <a:latin typeface="Arial"/>
              <a:cs typeface="Arial"/>
            </a:endParaRPr>
          </a:p>
          <a:p>
            <a:pPr marL="12700">
              <a:lnSpc>
                <a:spcPct val="100000"/>
              </a:lnSpc>
              <a:spcBef>
                <a:spcPts val="405"/>
              </a:spcBef>
            </a:pPr>
            <a:r>
              <a:rPr sz="1500" dirty="0">
                <a:solidFill>
                  <a:srgbClr val="203467"/>
                </a:solidFill>
                <a:latin typeface="Arial"/>
                <a:cs typeface="Arial"/>
              </a:rPr>
              <a:t>:</a:t>
            </a:r>
            <a:r>
              <a:rPr sz="1500" spc="345" dirty="0">
                <a:solidFill>
                  <a:srgbClr val="203467"/>
                </a:solidFill>
                <a:latin typeface="Arial"/>
                <a:cs typeface="Arial"/>
              </a:rPr>
              <a:t> </a:t>
            </a:r>
            <a:r>
              <a:rPr sz="1500" dirty="0">
                <a:solidFill>
                  <a:srgbClr val="203467"/>
                </a:solidFill>
                <a:latin typeface="Arial"/>
                <a:cs typeface="Arial"/>
              </a:rPr>
              <a:t>18</a:t>
            </a:r>
            <a:r>
              <a:rPr sz="1500" spc="-5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p:txBody>
      </p:sp>
      <p:grpSp>
        <p:nvGrpSpPr>
          <p:cNvPr id="8" name="object 8"/>
          <p:cNvGrpSpPr/>
          <p:nvPr/>
        </p:nvGrpSpPr>
        <p:grpSpPr>
          <a:xfrm>
            <a:off x="0" y="0"/>
            <a:ext cx="14889480" cy="3627120"/>
            <a:chOff x="0" y="0"/>
            <a:chExt cx="14889480" cy="3627120"/>
          </a:xfrm>
        </p:grpSpPr>
        <p:pic>
          <p:nvPicPr>
            <p:cNvPr id="9" name="object 9"/>
            <p:cNvPicPr/>
            <p:nvPr/>
          </p:nvPicPr>
          <p:blipFill>
            <a:blip r:embed="rId2" cstate="print"/>
            <a:stretch>
              <a:fillRect/>
            </a:stretch>
          </p:blipFill>
          <p:spPr>
            <a:xfrm>
              <a:off x="7571231" y="518160"/>
              <a:ext cx="3599687" cy="3108960"/>
            </a:xfrm>
            <a:prstGeom prst="rect">
              <a:avLst/>
            </a:prstGeom>
          </p:spPr>
        </p:pic>
        <p:pic>
          <p:nvPicPr>
            <p:cNvPr id="10" name="object 10"/>
            <p:cNvPicPr/>
            <p:nvPr/>
          </p:nvPicPr>
          <p:blipFill>
            <a:blip r:embed="rId3" cstate="print"/>
            <a:stretch>
              <a:fillRect/>
            </a:stretch>
          </p:blipFill>
          <p:spPr>
            <a:xfrm>
              <a:off x="11289792" y="518160"/>
              <a:ext cx="3599688" cy="3108960"/>
            </a:xfrm>
            <a:prstGeom prst="rect">
              <a:avLst/>
            </a:prstGeom>
          </p:spPr>
        </p:pic>
        <p:sp>
          <p:nvSpPr>
            <p:cNvPr id="11" name="object 11"/>
            <p:cNvSpPr/>
            <p:nvPr/>
          </p:nvSpPr>
          <p:spPr>
            <a:xfrm>
              <a:off x="5455920" y="606552"/>
              <a:ext cx="1988820" cy="300355"/>
            </a:xfrm>
            <a:custGeom>
              <a:avLst/>
              <a:gdLst/>
              <a:ahLst/>
              <a:cxnLst/>
              <a:rect l="l" t="t" r="r" b="b"/>
              <a:pathLst>
                <a:path w="1988820" h="300355">
                  <a:moveTo>
                    <a:pt x="803020" y="0"/>
                  </a:moveTo>
                  <a:lnTo>
                    <a:pt x="0" y="300100"/>
                  </a:lnTo>
                  <a:lnTo>
                    <a:pt x="1915540" y="254761"/>
                  </a:lnTo>
                  <a:lnTo>
                    <a:pt x="1988311" y="245618"/>
                  </a:lnTo>
                  <a:lnTo>
                    <a:pt x="803020" y="0"/>
                  </a:lnTo>
                  <a:close/>
                </a:path>
              </a:pathLst>
            </a:custGeom>
            <a:solidFill>
              <a:srgbClr val="0F1F3D"/>
            </a:solidFill>
          </p:spPr>
          <p:txBody>
            <a:bodyPr wrap="square" lIns="0" tIns="0" rIns="0" bIns="0" rtlCol="0"/>
            <a:lstStyle/>
            <a:p>
              <a:endParaRPr/>
            </a:p>
          </p:txBody>
        </p:sp>
        <p:sp>
          <p:nvSpPr>
            <p:cNvPr id="12" name="object 12"/>
            <p:cNvSpPr/>
            <p:nvPr/>
          </p:nvSpPr>
          <p:spPr>
            <a:xfrm>
              <a:off x="3461003" y="0"/>
              <a:ext cx="7866380" cy="858519"/>
            </a:xfrm>
            <a:custGeom>
              <a:avLst/>
              <a:gdLst/>
              <a:ahLst/>
              <a:cxnLst/>
              <a:rect l="l" t="t" r="r" b="b"/>
              <a:pathLst>
                <a:path w="7866380" h="858519">
                  <a:moveTo>
                    <a:pt x="7866380" y="0"/>
                  </a:moveTo>
                  <a:lnTo>
                    <a:pt x="0" y="0"/>
                  </a:lnTo>
                  <a:lnTo>
                    <a:pt x="3939286" y="858011"/>
                  </a:lnTo>
                  <a:lnTo>
                    <a:pt x="3983481" y="852424"/>
                  </a:lnTo>
                  <a:lnTo>
                    <a:pt x="3983101" y="852297"/>
                  </a:lnTo>
                  <a:lnTo>
                    <a:pt x="7866380" y="0"/>
                  </a:lnTo>
                  <a:close/>
                </a:path>
              </a:pathLst>
            </a:custGeom>
            <a:solidFill>
              <a:srgbClr val="203467"/>
            </a:solidFill>
          </p:spPr>
          <p:txBody>
            <a:bodyPr wrap="square" lIns="0" tIns="0" rIns="0" bIns="0" rtlCol="0"/>
            <a:lstStyle/>
            <a:p>
              <a:endParaRPr/>
            </a:p>
          </p:txBody>
        </p:sp>
        <p:sp>
          <p:nvSpPr>
            <p:cNvPr id="13" name="object 13"/>
            <p:cNvSpPr/>
            <p:nvPr/>
          </p:nvSpPr>
          <p:spPr>
            <a:xfrm>
              <a:off x="1395983" y="1034796"/>
              <a:ext cx="2480945" cy="441959"/>
            </a:xfrm>
            <a:custGeom>
              <a:avLst/>
              <a:gdLst/>
              <a:ahLst/>
              <a:cxnLst/>
              <a:rect l="l" t="t" r="r" b="b"/>
              <a:pathLst>
                <a:path w="2480945" h="441959">
                  <a:moveTo>
                    <a:pt x="956183" y="0"/>
                  </a:moveTo>
                  <a:lnTo>
                    <a:pt x="0" y="299465"/>
                  </a:lnTo>
                  <a:lnTo>
                    <a:pt x="2480691" y="441832"/>
                  </a:lnTo>
                  <a:lnTo>
                    <a:pt x="956183" y="0"/>
                  </a:lnTo>
                  <a:close/>
                </a:path>
              </a:pathLst>
            </a:custGeom>
            <a:solidFill>
              <a:srgbClr val="CD7529"/>
            </a:solidFill>
          </p:spPr>
          <p:txBody>
            <a:bodyPr wrap="square" lIns="0" tIns="0" rIns="0" bIns="0" rtlCol="0"/>
            <a:lstStyle/>
            <a:p>
              <a:endParaRPr/>
            </a:p>
          </p:txBody>
        </p:sp>
        <p:sp>
          <p:nvSpPr>
            <p:cNvPr id="14" name="object 14"/>
            <p:cNvSpPr/>
            <p:nvPr/>
          </p:nvSpPr>
          <p:spPr>
            <a:xfrm>
              <a:off x="0" y="0"/>
              <a:ext cx="6278880" cy="1477010"/>
            </a:xfrm>
            <a:custGeom>
              <a:avLst/>
              <a:gdLst/>
              <a:ahLst/>
              <a:cxnLst/>
              <a:rect l="l" t="t" r="r" b="b"/>
              <a:pathLst>
                <a:path w="6278880" h="1477010">
                  <a:moveTo>
                    <a:pt x="3439414" y="0"/>
                  </a:moveTo>
                  <a:lnTo>
                    <a:pt x="0" y="0"/>
                  </a:lnTo>
                  <a:lnTo>
                    <a:pt x="0" y="632968"/>
                  </a:lnTo>
                  <a:lnTo>
                    <a:pt x="3877183" y="1476755"/>
                  </a:lnTo>
                  <a:lnTo>
                    <a:pt x="6278499" y="613663"/>
                  </a:lnTo>
                  <a:lnTo>
                    <a:pt x="3439414" y="0"/>
                  </a:lnTo>
                  <a:close/>
                </a:path>
              </a:pathLst>
            </a:custGeom>
            <a:solidFill>
              <a:schemeClr val="accent1"/>
            </a:solidFill>
          </p:spPr>
          <p:txBody>
            <a:bodyPr wrap="square" lIns="0" tIns="0" rIns="0" bIns="0" rtlCol="0"/>
            <a:lstStyle/>
            <a:p>
              <a:endParaRPr/>
            </a:p>
          </p:txBody>
        </p:sp>
        <p:sp>
          <p:nvSpPr>
            <p:cNvPr id="15" name="object 15"/>
            <p:cNvSpPr/>
            <p:nvPr/>
          </p:nvSpPr>
          <p:spPr>
            <a:xfrm>
              <a:off x="0" y="630936"/>
              <a:ext cx="2226310" cy="1158240"/>
            </a:xfrm>
            <a:custGeom>
              <a:avLst/>
              <a:gdLst/>
              <a:ahLst/>
              <a:cxnLst/>
              <a:rect l="l" t="t" r="r" b="b"/>
              <a:pathLst>
                <a:path w="2226310" h="1158239">
                  <a:moveTo>
                    <a:pt x="0" y="0"/>
                  </a:moveTo>
                  <a:lnTo>
                    <a:pt x="0" y="1157732"/>
                  </a:lnTo>
                  <a:lnTo>
                    <a:pt x="2226310" y="486283"/>
                  </a:lnTo>
                  <a:lnTo>
                    <a:pt x="0" y="0"/>
                  </a:lnTo>
                  <a:close/>
                </a:path>
              </a:pathLst>
            </a:custGeom>
            <a:solidFill>
              <a:srgbClr val="203467"/>
            </a:solidFill>
          </p:spPr>
          <p:txBody>
            <a:bodyPr wrap="square" lIns="0" tIns="0" rIns="0" bIns="0" rtlCol="0"/>
            <a:lstStyle/>
            <a:p>
              <a:endParaRPr/>
            </a:p>
          </p:txBody>
        </p:sp>
      </p:grpSp>
      <p:pic>
        <p:nvPicPr>
          <p:cNvPr id="16" name="object 16"/>
          <p:cNvPicPr/>
          <p:nvPr/>
        </p:nvPicPr>
        <p:blipFill>
          <a:blip r:embed="rId4" cstate="print"/>
          <a:stretch>
            <a:fillRect/>
          </a:stretch>
        </p:blipFill>
        <p:spPr>
          <a:xfrm>
            <a:off x="7571231" y="3771900"/>
            <a:ext cx="3589020" cy="3110483"/>
          </a:xfrm>
          <a:prstGeom prst="rect">
            <a:avLst/>
          </a:prstGeom>
        </p:spPr>
      </p:pic>
      <p:pic>
        <p:nvPicPr>
          <p:cNvPr id="17" name="object 17"/>
          <p:cNvPicPr/>
          <p:nvPr/>
        </p:nvPicPr>
        <p:blipFill>
          <a:blip r:embed="rId5" cstate="print"/>
          <a:stretch>
            <a:fillRect/>
          </a:stretch>
        </p:blipFill>
        <p:spPr>
          <a:xfrm>
            <a:off x="7571231" y="7027164"/>
            <a:ext cx="3599687" cy="3108960"/>
          </a:xfrm>
          <a:prstGeom prst="rect">
            <a:avLst/>
          </a:prstGeom>
        </p:spPr>
      </p:pic>
      <p:grpSp>
        <p:nvGrpSpPr>
          <p:cNvPr id="18" name="object 18"/>
          <p:cNvGrpSpPr/>
          <p:nvPr/>
        </p:nvGrpSpPr>
        <p:grpSpPr>
          <a:xfrm>
            <a:off x="0" y="3771900"/>
            <a:ext cx="15113635" cy="6926580"/>
            <a:chOff x="0" y="3771900"/>
            <a:chExt cx="15113635" cy="6926580"/>
          </a:xfrm>
        </p:grpSpPr>
        <p:pic>
          <p:nvPicPr>
            <p:cNvPr id="19" name="object 19"/>
            <p:cNvPicPr/>
            <p:nvPr/>
          </p:nvPicPr>
          <p:blipFill>
            <a:blip r:embed="rId6" cstate="print"/>
            <a:stretch>
              <a:fillRect/>
            </a:stretch>
          </p:blipFill>
          <p:spPr>
            <a:xfrm>
              <a:off x="11289792" y="7027164"/>
              <a:ext cx="3599688" cy="3108960"/>
            </a:xfrm>
            <a:prstGeom prst="rect">
              <a:avLst/>
            </a:prstGeom>
          </p:spPr>
        </p:pic>
        <p:sp>
          <p:nvSpPr>
            <p:cNvPr id="20" name="object 20"/>
            <p:cNvSpPr/>
            <p:nvPr/>
          </p:nvSpPr>
          <p:spPr>
            <a:xfrm>
              <a:off x="14337791" y="9506712"/>
              <a:ext cx="775970" cy="247015"/>
            </a:xfrm>
            <a:custGeom>
              <a:avLst/>
              <a:gdLst/>
              <a:ahLst/>
              <a:cxnLst/>
              <a:rect l="l" t="t" r="r" b="b"/>
              <a:pathLst>
                <a:path w="775969" h="247015">
                  <a:moveTo>
                    <a:pt x="0" y="0"/>
                  </a:moveTo>
                  <a:lnTo>
                    <a:pt x="775716" y="246751"/>
                  </a:lnTo>
                  <a:lnTo>
                    <a:pt x="775716" y="48867"/>
                  </a:lnTo>
                  <a:lnTo>
                    <a:pt x="0" y="0"/>
                  </a:lnTo>
                  <a:close/>
                </a:path>
              </a:pathLst>
            </a:custGeom>
            <a:solidFill>
              <a:srgbClr val="CD7529"/>
            </a:solidFill>
          </p:spPr>
          <p:txBody>
            <a:bodyPr wrap="square" lIns="0" tIns="0" rIns="0" bIns="0" rtlCol="0"/>
            <a:lstStyle/>
            <a:p>
              <a:endParaRPr/>
            </a:p>
          </p:txBody>
        </p:sp>
        <p:sp>
          <p:nvSpPr>
            <p:cNvPr id="21" name="object 21"/>
            <p:cNvSpPr/>
            <p:nvPr/>
          </p:nvSpPr>
          <p:spPr>
            <a:xfrm>
              <a:off x="10390631" y="10192512"/>
              <a:ext cx="2215515" cy="362585"/>
            </a:xfrm>
            <a:custGeom>
              <a:avLst/>
              <a:gdLst/>
              <a:ahLst/>
              <a:cxnLst/>
              <a:rect l="l" t="t" r="r" b="b"/>
              <a:pathLst>
                <a:path w="2215515" h="362584">
                  <a:moveTo>
                    <a:pt x="2215515" y="0"/>
                  </a:moveTo>
                  <a:lnTo>
                    <a:pt x="0" y="57848"/>
                  </a:lnTo>
                  <a:lnTo>
                    <a:pt x="1334770" y="362458"/>
                  </a:lnTo>
                  <a:lnTo>
                    <a:pt x="2215515" y="0"/>
                  </a:lnTo>
                  <a:close/>
                </a:path>
              </a:pathLst>
            </a:custGeom>
            <a:solidFill>
              <a:srgbClr val="0F1F3D"/>
            </a:solidFill>
          </p:spPr>
          <p:txBody>
            <a:bodyPr wrap="square" lIns="0" tIns="0" rIns="0" bIns="0" rtlCol="0"/>
            <a:lstStyle/>
            <a:p>
              <a:endParaRPr/>
            </a:p>
          </p:txBody>
        </p:sp>
        <p:sp>
          <p:nvSpPr>
            <p:cNvPr id="22" name="object 22"/>
            <p:cNvSpPr/>
            <p:nvPr/>
          </p:nvSpPr>
          <p:spPr>
            <a:xfrm>
              <a:off x="0" y="10250424"/>
              <a:ext cx="12339955" cy="448309"/>
            </a:xfrm>
            <a:custGeom>
              <a:avLst/>
              <a:gdLst/>
              <a:ahLst/>
              <a:cxnLst/>
              <a:rect l="l" t="t" r="r" b="b"/>
              <a:pathLst>
                <a:path w="12339955" h="448309">
                  <a:moveTo>
                    <a:pt x="10468737" y="0"/>
                  </a:moveTo>
                  <a:lnTo>
                    <a:pt x="0" y="0"/>
                  </a:lnTo>
                  <a:lnTo>
                    <a:pt x="0" y="448042"/>
                  </a:lnTo>
                  <a:lnTo>
                    <a:pt x="12339447" y="448042"/>
                  </a:lnTo>
                  <a:lnTo>
                    <a:pt x="10468737" y="0"/>
                  </a:lnTo>
                  <a:close/>
                </a:path>
              </a:pathLst>
            </a:custGeom>
            <a:solidFill>
              <a:srgbClr val="203467"/>
            </a:solidFill>
          </p:spPr>
          <p:txBody>
            <a:bodyPr wrap="square" lIns="0" tIns="0" rIns="0" bIns="0" rtlCol="0"/>
            <a:lstStyle/>
            <a:p>
              <a:endParaRPr/>
            </a:p>
          </p:txBody>
        </p:sp>
        <p:sp>
          <p:nvSpPr>
            <p:cNvPr id="23" name="object 23"/>
            <p:cNvSpPr/>
            <p:nvPr/>
          </p:nvSpPr>
          <p:spPr>
            <a:xfrm>
              <a:off x="11704319" y="9506712"/>
              <a:ext cx="3409315" cy="1191895"/>
            </a:xfrm>
            <a:custGeom>
              <a:avLst/>
              <a:gdLst/>
              <a:ahLst/>
              <a:cxnLst/>
              <a:rect l="l" t="t" r="r" b="b"/>
              <a:pathLst>
                <a:path w="3409315" h="1191895">
                  <a:moveTo>
                    <a:pt x="2633218" y="0"/>
                  </a:moveTo>
                  <a:lnTo>
                    <a:pt x="0" y="1039685"/>
                  </a:lnTo>
                  <a:lnTo>
                    <a:pt x="640079" y="1191678"/>
                  </a:lnTo>
                  <a:lnTo>
                    <a:pt x="3409188" y="1191678"/>
                  </a:lnTo>
                  <a:lnTo>
                    <a:pt x="3409188" y="185520"/>
                  </a:lnTo>
                  <a:lnTo>
                    <a:pt x="2633218" y="0"/>
                  </a:lnTo>
                  <a:close/>
                </a:path>
              </a:pathLst>
            </a:custGeom>
            <a:solidFill>
              <a:schemeClr val="accent1"/>
            </a:solidFill>
          </p:spPr>
          <p:txBody>
            <a:bodyPr wrap="square" lIns="0" tIns="0" rIns="0" bIns="0" rtlCol="0"/>
            <a:lstStyle/>
            <a:p>
              <a:endParaRPr/>
            </a:p>
          </p:txBody>
        </p:sp>
        <p:pic>
          <p:nvPicPr>
            <p:cNvPr id="24" name="object 24"/>
            <p:cNvPicPr/>
            <p:nvPr/>
          </p:nvPicPr>
          <p:blipFill>
            <a:blip r:embed="rId7" cstate="print"/>
            <a:stretch>
              <a:fillRect/>
            </a:stretch>
          </p:blipFill>
          <p:spPr>
            <a:xfrm>
              <a:off x="335279" y="5687568"/>
              <a:ext cx="1306068" cy="4399788"/>
            </a:xfrm>
            <a:prstGeom prst="rect">
              <a:avLst/>
            </a:prstGeom>
          </p:spPr>
        </p:pic>
        <p:pic>
          <p:nvPicPr>
            <p:cNvPr id="25" name="object 25"/>
            <p:cNvPicPr/>
            <p:nvPr/>
          </p:nvPicPr>
          <p:blipFill>
            <a:blip r:embed="rId8" cstate="print"/>
            <a:stretch>
              <a:fillRect/>
            </a:stretch>
          </p:blipFill>
          <p:spPr>
            <a:xfrm>
              <a:off x="1591055" y="5687568"/>
              <a:ext cx="5867400" cy="4399788"/>
            </a:xfrm>
            <a:prstGeom prst="rect">
              <a:avLst/>
            </a:prstGeom>
          </p:spPr>
        </p:pic>
        <p:pic>
          <p:nvPicPr>
            <p:cNvPr id="26" name="object 26"/>
            <p:cNvPicPr/>
            <p:nvPr/>
          </p:nvPicPr>
          <p:blipFill>
            <a:blip r:embed="rId9" cstate="print"/>
            <a:stretch>
              <a:fillRect/>
            </a:stretch>
          </p:blipFill>
          <p:spPr>
            <a:xfrm>
              <a:off x="11289792" y="3771900"/>
              <a:ext cx="3599688" cy="3110483"/>
            </a:xfrm>
            <a:prstGeom prst="rect">
              <a:avLst/>
            </a:prstGeom>
          </p:spPr>
        </p:pic>
      </p:grpSp>
      <p:sp>
        <p:nvSpPr>
          <p:cNvPr id="27" name="object 27"/>
          <p:cNvSpPr txBox="1">
            <a:spLocks noGrp="1"/>
          </p:cNvSpPr>
          <p:nvPr>
            <p:ph type="title"/>
          </p:nvPr>
        </p:nvSpPr>
        <p:spPr>
          <a:prstGeom prst="rect">
            <a:avLst/>
          </a:prstGeom>
        </p:spPr>
        <p:txBody>
          <a:bodyPr vert="horz" wrap="square" lIns="0" tIns="116255" rIns="0" bIns="0" rtlCol="0">
            <a:spAutoFit/>
          </a:bodyPr>
          <a:lstStyle/>
          <a:p>
            <a:pPr marL="91440">
              <a:lnSpc>
                <a:spcPct val="100000"/>
              </a:lnSpc>
              <a:spcBef>
                <a:spcPts val="95"/>
              </a:spcBef>
            </a:pPr>
            <a:r>
              <a:rPr spc="-185" dirty="0"/>
              <a:t>PROJECTS</a:t>
            </a:r>
          </a:p>
        </p:txBody>
      </p:sp>
      <p:sp>
        <p:nvSpPr>
          <p:cNvPr id="28" name="object 28"/>
          <p:cNvSpPr txBox="1"/>
          <p:nvPr/>
        </p:nvSpPr>
        <p:spPr>
          <a:xfrm>
            <a:off x="325018" y="1621282"/>
            <a:ext cx="1381760" cy="1922780"/>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spc="-10" dirty="0">
                <a:solidFill>
                  <a:srgbClr val="203467"/>
                </a:solidFill>
                <a:latin typeface="Arial"/>
                <a:cs typeface="Arial"/>
              </a:rPr>
              <a:t>Main</a:t>
            </a:r>
            <a:r>
              <a:rPr sz="1500" spc="-90"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marR="170815">
              <a:lnSpc>
                <a:spcPct val="122000"/>
              </a:lnSpc>
            </a:pPr>
            <a:r>
              <a:rPr sz="1500" spc="-10" dirty="0">
                <a:solidFill>
                  <a:srgbClr val="203467"/>
                </a:solidFill>
                <a:latin typeface="Arial"/>
                <a:cs typeface="Arial"/>
              </a:rPr>
              <a:t>Subcontractor Location Project Project</a:t>
            </a:r>
            <a:r>
              <a:rPr sz="1500" spc="-65" dirty="0">
                <a:solidFill>
                  <a:srgbClr val="203467"/>
                </a:solidFill>
                <a:latin typeface="Arial"/>
                <a:cs typeface="Arial"/>
              </a:rPr>
              <a:t> </a:t>
            </a:r>
            <a:r>
              <a:rPr sz="1500" spc="-20" dirty="0">
                <a:solidFill>
                  <a:srgbClr val="203467"/>
                </a:solidFill>
                <a:latin typeface="Arial"/>
                <a:cs typeface="Arial"/>
              </a:rPr>
              <a:t>Area</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Project</a:t>
            </a:r>
            <a:r>
              <a:rPr sz="1500" spc="-7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p:txBody>
      </p:sp>
      <p:sp>
        <p:nvSpPr>
          <p:cNvPr id="29" name="object 29"/>
          <p:cNvSpPr txBox="1"/>
          <p:nvPr/>
        </p:nvSpPr>
        <p:spPr>
          <a:xfrm>
            <a:off x="325018" y="3829557"/>
            <a:ext cx="2457450" cy="140462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Scope</a:t>
            </a:r>
            <a:r>
              <a:rPr sz="1500" spc="-50" dirty="0">
                <a:solidFill>
                  <a:srgbClr val="203467"/>
                </a:solidFill>
                <a:latin typeface="Arial"/>
                <a:cs typeface="Arial"/>
              </a:rPr>
              <a:t> </a:t>
            </a:r>
            <a:r>
              <a:rPr sz="1500" dirty="0">
                <a:solidFill>
                  <a:srgbClr val="203467"/>
                </a:solidFill>
                <a:latin typeface="Arial"/>
                <a:cs typeface="Arial"/>
              </a:rPr>
              <a:t>of</a:t>
            </a:r>
            <a:r>
              <a:rPr sz="1500" spc="-70" dirty="0">
                <a:solidFill>
                  <a:srgbClr val="203467"/>
                </a:solidFill>
                <a:latin typeface="Arial"/>
                <a:cs typeface="Arial"/>
              </a:rPr>
              <a:t> </a:t>
            </a:r>
            <a:r>
              <a:rPr sz="1500" spc="-20" dirty="0">
                <a:solidFill>
                  <a:srgbClr val="203467"/>
                </a:solidFill>
                <a:latin typeface="Arial"/>
                <a:cs typeface="Arial"/>
              </a:rPr>
              <a:t>Work:</a:t>
            </a:r>
            <a:endParaRPr sz="1500">
              <a:latin typeface="Arial"/>
              <a:cs typeface="Arial"/>
            </a:endParaRPr>
          </a:p>
          <a:p>
            <a:pPr marL="12700">
              <a:lnSpc>
                <a:spcPct val="100000"/>
              </a:lnSpc>
              <a:spcBef>
                <a:spcPts val="395"/>
              </a:spcBef>
            </a:pPr>
            <a:r>
              <a:rPr sz="1500" dirty="0">
                <a:solidFill>
                  <a:srgbClr val="203467"/>
                </a:solidFill>
                <a:latin typeface="Arial"/>
                <a:cs typeface="Arial"/>
              </a:rPr>
              <a:t>Electrical</a:t>
            </a:r>
            <a:r>
              <a:rPr sz="1500" spc="-35" dirty="0">
                <a:solidFill>
                  <a:srgbClr val="203467"/>
                </a:solidFill>
                <a:latin typeface="Arial"/>
                <a:cs typeface="Arial"/>
              </a:rPr>
              <a:t> </a:t>
            </a:r>
            <a:r>
              <a:rPr sz="1500" spc="-10" dirty="0">
                <a:solidFill>
                  <a:srgbClr val="203467"/>
                </a:solidFill>
                <a:latin typeface="Arial"/>
                <a:cs typeface="Arial"/>
              </a:rPr>
              <a:t>Infrastructure</a:t>
            </a:r>
            <a:r>
              <a:rPr sz="1500" spc="-45" dirty="0">
                <a:solidFill>
                  <a:srgbClr val="203467"/>
                </a:solidFill>
                <a:latin typeface="Arial"/>
                <a:cs typeface="Arial"/>
              </a:rPr>
              <a:t> </a:t>
            </a:r>
            <a:r>
              <a:rPr sz="1500" spc="-20" dirty="0">
                <a:solidFill>
                  <a:srgbClr val="203467"/>
                </a:solidFill>
                <a:latin typeface="Arial"/>
                <a:cs typeface="Arial"/>
              </a:rPr>
              <a:t>Work</a:t>
            </a:r>
            <a:endParaRPr sz="1500">
              <a:latin typeface="Arial"/>
              <a:cs typeface="Arial"/>
            </a:endParaRPr>
          </a:p>
          <a:p>
            <a:pPr>
              <a:lnSpc>
                <a:spcPct val="100000"/>
              </a:lnSpc>
              <a:spcBef>
                <a:spcPts val="350"/>
              </a:spcBef>
            </a:pPr>
            <a:endParaRPr sz="1500">
              <a:latin typeface="Arial"/>
              <a:cs typeface="Arial"/>
            </a:endParaRPr>
          </a:p>
          <a:p>
            <a:pPr marL="12700" marR="694055">
              <a:lnSpc>
                <a:spcPct val="122000"/>
              </a:lnSpc>
            </a:pPr>
            <a:r>
              <a:rPr sz="1500" dirty="0">
                <a:solidFill>
                  <a:srgbClr val="203467"/>
                </a:solidFill>
                <a:latin typeface="Arial"/>
                <a:cs typeface="Arial"/>
              </a:rPr>
              <a:t>Electrical</a:t>
            </a:r>
            <a:r>
              <a:rPr sz="1500" spc="-50" dirty="0">
                <a:solidFill>
                  <a:srgbClr val="203467"/>
                </a:solidFill>
                <a:latin typeface="Arial"/>
                <a:cs typeface="Arial"/>
              </a:rPr>
              <a:t> </a:t>
            </a:r>
            <a:r>
              <a:rPr sz="1500" spc="-10" dirty="0">
                <a:solidFill>
                  <a:srgbClr val="203467"/>
                </a:solidFill>
                <a:latin typeface="Arial"/>
                <a:cs typeface="Arial"/>
              </a:rPr>
              <a:t>Works: Laying</a:t>
            </a:r>
            <a:r>
              <a:rPr sz="1500" spc="-50" dirty="0">
                <a:solidFill>
                  <a:srgbClr val="203467"/>
                </a:solidFill>
                <a:latin typeface="Arial"/>
                <a:cs typeface="Arial"/>
              </a:rPr>
              <a:t> </a:t>
            </a:r>
            <a:r>
              <a:rPr sz="1500" dirty="0">
                <a:solidFill>
                  <a:srgbClr val="203467"/>
                </a:solidFill>
                <a:latin typeface="Arial"/>
                <a:cs typeface="Arial"/>
              </a:rPr>
              <a:t>of</a:t>
            </a:r>
            <a:r>
              <a:rPr sz="1500" spc="-55" dirty="0">
                <a:solidFill>
                  <a:srgbClr val="203467"/>
                </a:solidFill>
                <a:latin typeface="Arial"/>
                <a:cs typeface="Arial"/>
              </a:rPr>
              <a:t> </a:t>
            </a:r>
            <a:r>
              <a:rPr sz="1500" dirty="0">
                <a:solidFill>
                  <a:srgbClr val="203467"/>
                </a:solidFill>
                <a:latin typeface="Arial"/>
                <a:cs typeface="Arial"/>
              </a:rPr>
              <a:t>MV</a:t>
            </a:r>
            <a:r>
              <a:rPr sz="1500" spc="-40" dirty="0">
                <a:solidFill>
                  <a:srgbClr val="203467"/>
                </a:solidFill>
                <a:latin typeface="Arial"/>
                <a:cs typeface="Arial"/>
              </a:rPr>
              <a:t> </a:t>
            </a:r>
            <a:r>
              <a:rPr sz="1500" spc="-10" dirty="0">
                <a:solidFill>
                  <a:srgbClr val="203467"/>
                </a:solidFill>
                <a:latin typeface="Arial"/>
                <a:cs typeface="Arial"/>
              </a:rPr>
              <a:t>Cables</a:t>
            </a:r>
            <a:endParaRPr sz="15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object 7"/>
          <p:cNvPicPr/>
          <p:nvPr/>
        </p:nvPicPr>
        <p:blipFill>
          <a:blip r:embed="rId2" cstate="print"/>
          <a:stretch>
            <a:fillRect/>
          </a:stretch>
        </p:blipFill>
        <p:spPr>
          <a:xfrm>
            <a:off x="7571231" y="518160"/>
            <a:ext cx="3599687" cy="3108960"/>
          </a:xfrm>
          <a:prstGeom prst="rect">
            <a:avLst/>
          </a:prstGeom>
        </p:spPr>
      </p:pic>
      <p:sp>
        <p:nvSpPr>
          <p:cNvPr id="8" name="object 8"/>
          <p:cNvSpPr/>
          <p:nvPr/>
        </p:nvSpPr>
        <p:spPr>
          <a:xfrm>
            <a:off x="11273028" y="4939284"/>
            <a:ext cx="81280" cy="38100"/>
          </a:xfrm>
          <a:custGeom>
            <a:avLst/>
            <a:gdLst/>
            <a:ahLst/>
            <a:cxnLst/>
            <a:rect l="l" t="t" r="r" b="b"/>
            <a:pathLst>
              <a:path w="81279" h="38100">
                <a:moveTo>
                  <a:pt x="0" y="0"/>
                </a:moveTo>
                <a:lnTo>
                  <a:pt x="0" y="38100"/>
                </a:lnTo>
                <a:lnTo>
                  <a:pt x="80772" y="23875"/>
                </a:lnTo>
                <a:lnTo>
                  <a:pt x="80772" y="3683"/>
                </a:lnTo>
                <a:lnTo>
                  <a:pt x="0" y="0"/>
                </a:lnTo>
                <a:close/>
              </a:path>
            </a:pathLst>
          </a:custGeom>
          <a:solidFill>
            <a:srgbClr val="1F3567"/>
          </a:solidFill>
        </p:spPr>
        <p:txBody>
          <a:bodyPr wrap="square" lIns="0" tIns="0" rIns="0" bIns="0" rtlCol="0"/>
          <a:lstStyle/>
          <a:p>
            <a:endParaRPr/>
          </a:p>
        </p:txBody>
      </p:sp>
      <p:pic>
        <p:nvPicPr>
          <p:cNvPr id="9" name="object 9"/>
          <p:cNvPicPr/>
          <p:nvPr/>
        </p:nvPicPr>
        <p:blipFill>
          <a:blip r:embed="rId3" cstate="print"/>
          <a:stretch>
            <a:fillRect/>
          </a:stretch>
        </p:blipFill>
        <p:spPr>
          <a:xfrm>
            <a:off x="7571231" y="3771900"/>
            <a:ext cx="3599687" cy="3110483"/>
          </a:xfrm>
          <a:prstGeom prst="rect">
            <a:avLst/>
          </a:prstGeom>
        </p:spPr>
      </p:pic>
      <p:pic>
        <p:nvPicPr>
          <p:cNvPr id="10" name="object 10"/>
          <p:cNvPicPr/>
          <p:nvPr/>
        </p:nvPicPr>
        <p:blipFill>
          <a:blip r:embed="rId4" cstate="print"/>
          <a:stretch>
            <a:fillRect/>
          </a:stretch>
        </p:blipFill>
        <p:spPr>
          <a:xfrm>
            <a:off x="7571231" y="7027164"/>
            <a:ext cx="3599687" cy="3108960"/>
          </a:xfrm>
          <a:prstGeom prst="rect">
            <a:avLst/>
          </a:prstGeom>
        </p:spPr>
      </p:pic>
      <p:pic>
        <p:nvPicPr>
          <p:cNvPr id="11" name="object 11"/>
          <p:cNvPicPr/>
          <p:nvPr/>
        </p:nvPicPr>
        <p:blipFill>
          <a:blip r:embed="rId5" cstate="print"/>
          <a:stretch>
            <a:fillRect/>
          </a:stretch>
        </p:blipFill>
        <p:spPr>
          <a:xfrm>
            <a:off x="11289792" y="518160"/>
            <a:ext cx="3599688" cy="3108960"/>
          </a:xfrm>
          <a:prstGeom prst="rect">
            <a:avLst/>
          </a:prstGeom>
        </p:spPr>
      </p:pic>
      <p:pic>
        <p:nvPicPr>
          <p:cNvPr id="12" name="object 12"/>
          <p:cNvPicPr/>
          <p:nvPr/>
        </p:nvPicPr>
        <p:blipFill>
          <a:blip r:embed="rId6" cstate="print"/>
          <a:stretch>
            <a:fillRect/>
          </a:stretch>
        </p:blipFill>
        <p:spPr>
          <a:xfrm>
            <a:off x="11289792" y="3771900"/>
            <a:ext cx="3599688" cy="3110483"/>
          </a:xfrm>
          <a:prstGeom prst="rect">
            <a:avLst/>
          </a:prstGeom>
        </p:spPr>
      </p:pic>
      <p:pic>
        <p:nvPicPr>
          <p:cNvPr id="13" name="object 13"/>
          <p:cNvPicPr/>
          <p:nvPr/>
        </p:nvPicPr>
        <p:blipFill>
          <a:blip r:embed="rId7" cstate="print"/>
          <a:stretch>
            <a:fillRect/>
          </a:stretch>
        </p:blipFill>
        <p:spPr>
          <a:xfrm>
            <a:off x="11289792" y="7027164"/>
            <a:ext cx="3599688" cy="3108960"/>
          </a:xfrm>
          <a:prstGeom prst="rect">
            <a:avLst/>
          </a:prstGeom>
        </p:spPr>
      </p:pic>
      <p:sp>
        <p:nvSpPr>
          <p:cNvPr id="14" name="object 14"/>
          <p:cNvSpPr/>
          <p:nvPr/>
        </p:nvSpPr>
        <p:spPr>
          <a:xfrm>
            <a:off x="10390631" y="10192511"/>
            <a:ext cx="2215515" cy="362585"/>
          </a:xfrm>
          <a:custGeom>
            <a:avLst/>
            <a:gdLst/>
            <a:ahLst/>
            <a:cxnLst/>
            <a:rect l="l" t="t" r="r" b="b"/>
            <a:pathLst>
              <a:path w="2215515" h="362584">
                <a:moveTo>
                  <a:pt x="2215515" y="0"/>
                </a:moveTo>
                <a:lnTo>
                  <a:pt x="0" y="57861"/>
                </a:lnTo>
                <a:lnTo>
                  <a:pt x="1334770" y="362470"/>
                </a:lnTo>
                <a:lnTo>
                  <a:pt x="2215515" y="0"/>
                </a:lnTo>
                <a:close/>
              </a:path>
            </a:pathLst>
          </a:custGeom>
          <a:solidFill>
            <a:srgbClr val="0F1F3D"/>
          </a:solidFill>
        </p:spPr>
        <p:txBody>
          <a:bodyPr wrap="square" lIns="0" tIns="0" rIns="0" bIns="0" rtlCol="0"/>
          <a:lstStyle/>
          <a:p>
            <a:endParaRPr/>
          </a:p>
        </p:txBody>
      </p:sp>
      <p:sp>
        <p:nvSpPr>
          <p:cNvPr id="15" name="object 15"/>
          <p:cNvSpPr/>
          <p:nvPr/>
        </p:nvSpPr>
        <p:spPr>
          <a:xfrm>
            <a:off x="14337791" y="9506711"/>
            <a:ext cx="775970" cy="247015"/>
          </a:xfrm>
          <a:custGeom>
            <a:avLst/>
            <a:gdLst/>
            <a:ahLst/>
            <a:cxnLst/>
            <a:rect l="l" t="t" r="r" b="b"/>
            <a:pathLst>
              <a:path w="775969" h="247015">
                <a:moveTo>
                  <a:pt x="0" y="0"/>
                </a:moveTo>
                <a:lnTo>
                  <a:pt x="775716" y="246751"/>
                </a:lnTo>
                <a:lnTo>
                  <a:pt x="775716" y="48867"/>
                </a:lnTo>
                <a:lnTo>
                  <a:pt x="0" y="0"/>
                </a:lnTo>
                <a:close/>
              </a:path>
            </a:pathLst>
          </a:custGeom>
          <a:solidFill>
            <a:srgbClr val="CD7529"/>
          </a:solidFill>
        </p:spPr>
        <p:txBody>
          <a:bodyPr wrap="square" lIns="0" tIns="0" rIns="0" bIns="0" rtlCol="0"/>
          <a:lstStyle/>
          <a:p>
            <a:endParaRPr/>
          </a:p>
        </p:txBody>
      </p:sp>
      <p:grpSp>
        <p:nvGrpSpPr>
          <p:cNvPr id="16" name="object 16"/>
          <p:cNvGrpSpPr/>
          <p:nvPr/>
        </p:nvGrpSpPr>
        <p:grpSpPr>
          <a:xfrm>
            <a:off x="0" y="9506711"/>
            <a:ext cx="15113635" cy="1191895"/>
            <a:chOff x="0" y="9506711"/>
            <a:chExt cx="15113635" cy="1191895"/>
          </a:xfrm>
        </p:grpSpPr>
        <p:sp>
          <p:nvSpPr>
            <p:cNvPr id="17" name="object 17"/>
            <p:cNvSpPr/>
            <p:nvPr/>
          </p:nvSpPr>
          <p:spPr>
            <a:xfrm>
              <a:off x="0" y="10250423"/>
              <a:ext cx="12339320" cy="448309"/>
            </a:xfrm>
            <a:custGeom>
              <a:avLst/>
              <a:gdLst/>
              <a:ahLst/>
              <a:cxnLst/>
              <a:rect l="l" t="t" r="r" b="b"/>
              <a:pathLst>
                <a:path w="12339320" h="448309">
                  <a:moveTo>
                    <a:pt x="10468737" y="0"/>
                  </a:moveTo>
                  <a:lnTo>
                    <a:pt x="0" y="0"/>
                  </a:lnTo>
                  <a:lnTo>
                    <a:pt x="0" y="448042"/>
                  </a:lnTo>
                  <a:lnTo>
                    <a:pt x="12339320" y="448042"/>
                  </a:lnTo>
                  <a:lnTo>
                    <a:pt x="10468737" y="0"/>
                  </a:lnTo>
                  <a:close/>
                </a:path>
              </a:pathLst>
            </a:custGeom>
            <a:solidFill>
              <a:srgbClr val="203467"/>
            </a:solidFill>
          </p:spPr>
          <p:txBody>
            <a:bodyPr wrap="square" lIns="0" tIns="0" rIns="0" bIns="0" rtlCol="0"/>
            <a:lstStyle/>
            <a:p>
              <a:endParaRPr/>
            </a:p>
          </p:txBody>
        </p:sp>
        <p:sp>
          <p:nvSpPr>
            <p:cNvPr id="18" name="object 18"/>
            <p:cNvSpPr/>
            <p:nvPr/>
          </p:nvSpPr>
          <p:spPr>
            <a:xfrm>
              <a:off x="11704319" y="9506711"/>
              <a:ext cx="3409315" cy="1191895"/>
            </a:xfrm>
            <a:custGeom>
              <a:avLst/>
              <a:gdLst/>
              <a:ahLst/>
              <a:cxnLst/>
              <a:rect l="l" t="t" r="r" b="b"/>
              <a:pathLst>
                <a:path w="3409315" h="1191895">
                  <a:moveTo>
                    <a:pt x="2633218" y="0"/>
                  </a:moveTo>
                  <a:lnTo>
                    <a:pt x="0" y="1039685"/>
                  </a:lnTo>
                  <a:lnTo>
                    <a:pt x="640079" y="1191678"/>
                  </a:lnTo>
                  <a:lnTo>
                    <a:pt x="3409188" y="1191678"/>
                  </a:lnTo>
                  <a:lnTo>
                    <a:pt x="3409188" y="185520"/>
                  </a:lnTo>
                  <a:lnTo>
                    <a:pt x="2633218" y="0"/>
                  </a:lnTo>
                  <a:close/>
                </a:path>
              </a:pathLst>
            </a:custGeom>
            <a:solidFill>
              <a:schemeClr val="accent1"/>
            </a:solidFill>
          </p:spPr>
          <p:txBody>
            <a:bodyPr wrap="square" lIns="0" tIns="0" rIns="0" bIns="0" rtlCol="0"/>
            <a:lstStyle/>
            <a:p>
              <a:endParaRPr/>
            </a:p>
          </p:txBody>
        </p:sp>
      </p:grpSp>
      <p:sp>
        <p:nvSpPr>
          <p:cNvPr id="19" name="object 19"/>
          <p:cNvSpPr/>
          <p:nvPr/>
        </p:nvSpPr>
        <p:spPr>
          <a:xfrm>
            <a:off x="5455920" y="606552"/>
            <a:ext cx="1988820" cy="300355"/>
          </a:xfrm>
          <a:custGeom>
            <a:avLst/>
            <a:gdLst/>
            <a:ahLst/>
            <a:cxnLst/>
            <a:rect l="l" t="t" r="r" b="b"/>
            <a:pathLst>
              <a:path w="1988820" h="300355">
                <a:moveTo>
                  <a:pt x="803020" y="0"/>
                </a:moveTo>
                <a:lnTo>
                  <a:pt x="0" y="300100"/>
                </a:lnTo>
                <a:lnTo>
                  <a:pt x="1915540" y="254761"/>
                </a:lnTo>
                <a:lnTo>
                  <a:pt x="1988311" y="245618"/>
                </a:lnTo>
                <a:lnTo>
                  <a:pt x="803020" y="0"/>
                </a:lnTo>
                <a:close/>
              </a:path>
            </a:pathLst>
          </a:custGeom>
          <a:solidFill>
            <a:srgbClr val="0F1F3D"/>
          </a:solidFill>
        </p:spPr>
        <p:txBody>
          <a:bodyPr wrap="square" lIns="0" tIns="0" rIns="0" bIns="0" rtlCol="0"/>
          <a:lstStyle/>
          <a:p>
            <a:endParaRPr/>
          </a:p>
        </p:txBody>
      </p:sp>
      <p:sp>
        <p:nvSpPr>
          <p:cNvPr id="20" name="object 20"/>
          <p:cNvSpPr/>
          <p:nvPr/>
        </p:nvSpPr>
        <p:spPr>
          <a:xfrm>
            <a:off x="1395983" y="1034796"/>
            <a:ext cx="2480945" cy="441959"/>
          </a:xfrm>
          <a:custGeom>
            <a:avLst/>
            <a:gdLst/>
            <a:ahLst/>
            <a:cxnLst/>
            <a:rect l="l" t="t" r="r" b="b"/>
            <a:pathLst>
              <a:path w="2480945" h="441959">
                <a:moveTo>
                  <a:pt x="956183" y="0"/>
                </a:moveTo>
                <a:lnTo>
                  <a:pt x="0" y="299465"/>
                </a:lnTo>
                <a:lnTo>
                  <a:pt x="2480691" y="441832"/>
                </a:lnTo>
                <a:lnTo>
                  <a:pt x="956183" y="0"/>
                </a:lnTo>
                <a:close/>
              </a:path>
            </a:pathLst>
          </a:custGeom>
          <a:solidFill>
            <a:schemeClr val="accent1"/>
          </a:solidFill>
        </p:spPr>
        <p:txBody>
          <a:bodyPr wrap="square" lIns="0" tIns="0" rIns="0" bIns="0" rtlCol="0"/>
          <a:lstStyle/>
          <a:p>
            <a:endParaRPr/>
          </a:p>
        </p:txBody>
      </p:sp>
      <p:grpSp>
        <p:nvGrpSpPr>
          <p:cNvPr id="21" name="object 21"/>
          <p:cNvGrpSpPr/>
          <p:nvPr/>
        </p:nvGrpSpPr>
        <p:grpSpPr>
          <a:xfrm>
            <a:off x="0" y="0"/>
            <a:ext cx="11327765" cy="1788795"/>
            <a:chOff x="0" y="0"/>
            <a:chExt cx="11327765" cy="1788795"/>
          </a:xfrm>
          <a:solidFill>
            <a:schemeClr val="accent1"/>
          </a:solidFill>
        </p:grpSpPr>
        <p:sp>
          <p:nvSpPr>
            <p:cNvPr id="22" name="object 22"/>
            <p:cNvSpPr/>
            <p:nvPr/>
          </p:nvSpPr>
          <p:spPr>
            <a:xfrm>
              <a:off x="3461003" y="0"/>
              <a:ext cx="7867015" cy="858519"/>
            </a:xfrm>
            <a:custGeom>
              <a:avLst/>
              <a:gdLst/>
              <a:ahLst/>
              <a:cxnLst/>
              <a:rect l="l" t="t" r="r" b="b"/>
              <a:pathLst>
                <a:path w="7867015" h="858519">
                  <a:moveTo>
                    <a:pt x="7866507" y="0"/>
                  </a:moveTo>
                  <a:lnTo>
                    <a:pt x="0" y="0"/>
                  </a:lnTo>
                  <a:lnTo>
                    <a:pt x="3939286" y="858011"/>
                  </a:lnTo>
                  <a:lnTo>
                    <a:pt x="3983481" y="852424"/>
                  </a:lnTo>
                  <a:lnTo>
                    <a:pt x="3983101" y="852297"/>
                  </a:lnTo>
                  <a:lnTo>
                    <a:pt x="7866507" y="0"/>
                  </a:lnTo>
                  <a:close/>
                </a:path>
              </a:pathLst>
            </a:custGeom>
            <a:grpFill/>
          </p:spPr>
          <p:txBody>
            <a:bodyPr wrap="square" lIns="0" tIns="0" rIns="0" bIns="0" rtlCol="0"/>
            <a:lstStyle/>
            <a:p>
              <a:endParaRPr/>
            </a:p>
          </p:txBody>
        </p:sp>
        <p:sp>
          <p:nvSpPr>
            <p:cNvPr id="23" name="object 23"/>
            <p:cNvSpPr/>
            <p:nvPr/>
          </p:nvSpPr>
          <p:spPr>
            <a:xfrm>
              <a:off x="0" y="0"/>
              <a:ext cx="6278880" cy="1477010"/>
            </a:xfrm>
            <a:custGeom>
              <a:avLst/>
              <a:gdLst/>
              <a:ahLst/>
              <a:cxnLst/>
              <a:rect l="l" t="t" r="r" b="b"/>
              <a:pathLst>
                <a:path w="6278880" h="1477010">
                  <a:moveTo>
                    <a:pt x="3439414" y="0"/>
                  </a:moveTo>
                  <a:lnTo>
                    <a:pt x="0" y="0"/>
                  </a:lnTo>
                  <a:lnTo>
                    <a:pt x="0" y="632968"/>
                  </a:lnTo>
                  <a:lnTo>
                    <a:pt x="3877183" y="1476755"/>
                  </a:lnTo>
                  <a:lnTo>
                    <a:pt x="6278499" y="613663"/>
                  </a:lnTo>
                  <a:lnTo>
                    <a:pt x="3439414" y="0"/>
                  </a:lnTo>
                  <a:close/>
                </a:path>
              </a:pathLst>
            </a:custGeom>
            <a:grpFill/>
          </p:spPr>
          <p:txBody>
            <a:bodyPr wrap="square" lIns="0" tIns="0" rIns="0" bIns="0" rtlCol="0"/>
            <a:lstStyle/>
            <a:p>
              <a:endParaRPr/>
            </a:p>
          </p:txBody>
        </p:sp>
        <p:sp>
          <p:nvSpPr>
            <p:cNvPr id="24" name="object 24"/>
            <p:cNvSpPr/>
            <p:nvPr/>
          </p:nvSpPr>
          <p:spPr>
            <a:xfrm>
              <a:off x="0" y="630936"/>
              <a:ext cx="2226310" cy="1158240"/>
            </a:xfrm>
            <a:custGeom>
              <a:avLst/>
              <a:gdLst/>
              <a:ahLst/>
              <a:cxnLst/>
              <a:rect l="l" t="t" r="r" b="b"/>
              <a:pathLst>
                <a:path w="2226310" h="1158239">
                  <a:moveTo>
                    <a:pt x="0" y="0"/>
                  </a:moveTo>
                  <a:lnTo>
                    <a:pt x="0" y="1157732"/>
                  </a:lnTo>
                  <a:lnTo>
                    <a:pt x="2226310" y="486283"/>
                  </a:lnTo>
                  <a:lnTo>
                    <a:pt x="0" y="0"/>
                  </a:lnTo>
                  <a:close/>
                </a:path>
              </a:pathLst>
            </a:custGeom>
            <a:grpFill/>
          </p:spPr>
          <p:txBody>
            <a:bodyPr wrap="square" lIns="0" tIns="0" rIns="0" bIns="0" rtlCol="0"/>
            <a:lstStyle/>
            <a:p>
              <a:endParaRPr/>
            </a:p>
          </p:txBody>
        </p:sp>
      </p:grpSp>
      <p:sp>
        <p:nvSpPr>
          <p:cNvPr id="25" name="object 25"/>
          <p:cNvSpPr txBox="1"/>
          <p:nvPr/>
        </p:nvSpPr>
        <p:spPr>
          <a:xfrm>
            <a:off x="3628771" y="1650872"/>
            <a:ext cx="2538730" cy="170053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45" dirty="0">
                <a:solidFill>
                  <a:srgbClr val="203467"/>
                </a:solidFill>
                <a:latin typeface="Arial"/>
                <a:cs typeface="Arial"/>
              </a:rPr>
              <a:t> </a:t>
            </a:r>
            <a:r>
              <a:rPr sz="1500" dirty="0">
                <a:solidFill>
                  <a:srgbClr val="203467"/>
                </a:solidFill>
                <a:latin typeface="Arial"/>
                <a:cs typeface="Arial"/>
              </a:rPr>
              <a:t>Ministry</a:t>
            </a:r>
            <a:r>
              <a:rPr sz="1500" spc="-45" dirty="0">
                <a:solidFill>
                  <a:srgbClr val="203467"/>
                </a:solidFill>
                <a:latin typeface="Arial"/>
                <a:cs typeface="Arial"/>
              </a:rPr>
              <a:t> </a:t>
            </a:r>
            <a:r>
              <a:rPr sz="1500" dirty="0">
                <a:solidFill>
                  <a:srgbClr val="203467"/>
                </a:solidFill>
                <a:latin typeface="Arial"/>
                <a:cs typeface="Arial"/>
              </a:rPr>
              <a:t>of</a:t>
            </a:r>
            <a:r>
              <a:rPr sz="1500" spc="-50" dirty="0">
                <a:solidFill>
                  <a:srgbClr val="203467"/>
                </a:solidFill>
                <a:latin typeface="Arial"/>
                <a:cs typeface="Arial"/>
              </a:rPr>
              <a:t> </a:t>
            </a:r>
            <a:r>
              <a:rPr sz="1500" spc="-10" dirty="0">
                <a:solidFill>
                  <a:srgbClr val="203467"/>
                </a:solidFill>
                <a:latin typeface="Arial"/>
                <a:cs typeface="Arial"/>
              </a:rPr>
              <a:t>Health</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409" dirty="0">
                <a:solidFill>
                  <a:srgbClr val="203467"/>
                </a:solidFill>
                <a:latin typeface="Arial"/>
                <a:cs typeface="Arial"/>
              </a:rPr>
              <a:t> </a:t>
            </a:r>
            <a:r>
              <a:rPr sz="1500" spc="-10" dirty="0">
                <a:solidFill>
                  <a:srgbClr val="203467"/>
                </a:solidFill>
                <a:latin typeface="Arial"/>
                <a:cs typeface="Arial"/>
              </a:rPr>
              <a:t>Khatib</a:t>
            </a:r>
            <a:r>
              <a:rPr sz="1500" spc="-175" dirty="0">
                <a:solidFill>
                  <a:srgbClr val="203467"/>
                </a:solidFill>
                <a:latin typeface="Arial"/>
                <a:cs typeface="Arial"/>
              </a:rPr>
              <a:t> </a:t>
            </a:r>
            <a:r>
              <a:rPr sz="1500" spc="-10" dirty="0">
                <a:solidFill>
                  <a:srgbClr val="203467"/>
                </a:solidFill>
                <a:latin typeface="Arial"/>
                <a:cs typeface="Arial"/>
              </a:rPr>
              <a:t>Al</a:t>
            </a:r>
            <a:r>
              <a:rPr sz="1500" spc="-160" dirty="0">
                <a:solidFill>
                  <a:srgbClr val="203467"/>
                </a:solidFill>
                <a:latin typeface="Arial"/>
                <a:cs typeface="Arial"/>
              </a:rPr>
              <a:t> </a:t>
            </a:r>
            <a:r>
              <a:rPr sz="1500" spc="-20" dirty="0">
                <a:solidFill>
                  <a:srgbClr val="203467"/>
                </a:solidFill>
                <a:latin typeface="Arial"/>
                <a:cs typeface="Arial"/>
              </a:rPr>
              <a:t>Alami</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35" dirty="0">
                <a:solidFill>
                  <a:srgbClr val="203467"/>
                </a:solidFill>
                <a:latin typeface="Arial"/>
                <a:cs typeface="Arial"/>
              </a:rPr>
              <a:t> </a:t>
            </a:r>
            <a:r>
              <a:rPr sz="1500" dirty="0">
                <a:solidFill>
                  <a:srgbClr val="203467"/>
                </a:solidFill>
                <a:latin typeface="Arial"/>
                <a:cs typeface="Arial"/>
              </a:rPr>
              <a:t>Exit</a:t>
            </a:r>
            <a:r>
              <a:rPr sz="1500" spc="-10" dirty="0">
                <a:solidFill>
                  <a:srgbClr val="203467"/>
                </a:solidFill>
                <a:latin typeface="Arial"/>
                <a:cs typeface="Arial"/>
              </a:rPr>
              <a:t> </a:t>
            </a:r>
            <a:r>
              <a:rPr sz="1500" dirty="0">
                <a:solidFill>
                  <a:srgbClr val="203467"/>
                </a:solidFill>
                <a:latin typeface="Arial"/>
                <a:cs typeface="Arial"/>
              </a:rPr>
              <a:t>21,</a:t>
            </a:r>
            <a:r>
              <a:rPr sz="1500" spc="-60" dirty="0">
                <a:solidFill>
                  <a:srgbClr val="203467"/>
                </a:solidFill>
                <a:latin typeface="Arial"/>
                <a:cs typeface="Arial"/>
              </a:rPr>
              <a:t> </a:t>
            </a:r>
            <a:r>
              <a:rPr sz="1500" spc="-10" dirty="0">
                <a:solidFill>
                  <a:srgbClr val="203467"/>
                </a:solidFill>
                <a:latin typeface="Arial"/>
                <a:cs typeface="Arial"/>
              </a:rPr>
              <a:t>Riyadh</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195" dirty="0">
                <a:solidFill>
                  <a:srgbClr val="203467"/>
                </a:solidFill>
                <a:latin typeface="Arial"/>
                <a:cs typeface="Arial"/>
              </a:rPr>
              <a:t> </a:t>
            </a:r>
            <a:r>
              <a:rPr sz="1500" dirty="0">
                <a:solidFill>
                  <a:srgbClr val="203467"/>
                </a:solidFill>
                <a:latin typeface="Arial"/>
                <a:cs typeface="Arial"/>
              </a:rPr>
              <a:t>Al</a:t>
            </a:r>
            <a:r>
              <a:rPr sz="1500" spc="-20" dirty="0">
                <a:solidFill>
                  <a:srgbClr val="203467"/>
                </a:solidFill>
                <a:latin typeface="Arial"/>
                <a:cs typeface="Arial"/>
              </a:rPr>
              <a:t> </a:t>
            </a:r>
            <a:r>
              <a:rPr sz="1500" dirty="0">
                <a:solidFill>
                  <a:srgbClr val="203467"/>
                </a:solidFill>
                <a:latin typeface="Arial"/>
                <a:cs typeface="Arial"/>
              </a:rPr>
              <a:t>Iman</a:t>
            </a:r>
            <a:r>
              <a:rPr sz="1500" spc="-20" dirty="0">
                <a:solidFill>
                  <a:srgbClr val="203467"/>
                </a:solidFill>
                <a:latin typeface="Arial"/>
                <a:cs typeface="Arial"/>
              </a:rPr>
              <a:t> </a:t>
            </a:r>
            <a:r>
              <a:rPr sz="1500" spc="-10" dirty="0">
                <a:solidFill>
                  <a:srgbClr val="203467"/>
                </a:solidFill>
                <a:latin typeface="Arial"/>
                <a:cs typeface="Arial"/>
              </a:rPr>
              <a:t>Hospital</a:t>
            </a:r>
            <a:r>
              <a:rPr sz="1500" spc="-65" dirty="0">
                <a:solidFill>
                  <a:srgbClr val="203467"/>
                </a:solidFill>
                <a:latin typeface="Arial"/>
                <a:cs typeface="Arial"/>
              </a:rPr>
              <a:t> </a:t>
            </a:r>
            <a:r>
              <a:rPr sz="1500" dirty="0">
                <a:solidFill>
                  <a:srgbClr val="203467"/>
                </a:solidFill>
                <a:latin typeface="Arial"/>
                <a:cs typeface="Arial"/>
              </a:rPr>
              <a:t>-</a:t>
            </a:r>
            <a:r>
              <a:rPr sz="1500" spc="-20" dirty="0">
                <a:solidFill>
                  <a:srgbClr val="203467"/>
                </a:solidFill>
                <a:latin typeface="Arial"/>
                <a:cs typeface="Arial"/>
              </a:rPr>
              <a:t> </a:t>
            </a:r>
            <a:r>
              <a:rPr sz="1500" spc="-10" dirty="0">
                <a:solidFill>
                  <a:srgbClr val="203467"/>
                </a:solidFill>
                <a:latin typeface="Arial"/>
                <a:cs typeface="Arial"/>
              </a:rPr>
              <a:t>Extension</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35" dirty="0">
                <a:solidFill>
                  <a:srgbClr val="203467"/>
                </a:solidFill>
                <a:latin typeface="Arial"/>
                <a:cs typeface="Arial"/>
              </a:rPr>
              <a:t> </a:t>
            </a:r>
            <a:r>
              <a:rPr sz="1500" spc="-10" dirty="0">
                <a:solidFill>
                  <a:srgbClr val="203467"/>
                </a:solidFill>
                <a:latin typeface="Arial"/>
                <a:cs typeface="Arial"/>
              </a:rPr>
              <a:t>380,000m2</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45" dirty="0">
                <a:solidFill>
                  <a:srgbClr val="203467"/>
                </a:solidFill>
                <a:latin typeface="Arial"/>
                <a:cs typeface="Arial"/>
              </a:rPr>
              <a:t> </a:t>
            </a:r>
            <a:r>
              <a:rPr sz="1500" dirty="0">
                <a:solidFill>
                  <a:srgbClr val="203467"/>
                </a:solidFill>
                <a:latin typeface="Arial"/>
                <a:cs typeface="Arial"/>
              </a:rPr>
              <a:t>18</a:t>
            </a:r>
            <a:r>
              <a:rPr sz="1500" spc="-55"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p:txBody>
      </p:sp>
      <p:sp>
        <p:nvSpPr>
          <p:cNvPr id="26" name="object 26"/>
          <p:cNvSpPr txBox="1">
            <a:spLocks noGrp="1"/>
          </p:cNvSpPr>
          <p:nvPr>
            <p:ph type="title"/>
          </p:nvPr>
        </p:nvSpPr>
        <p:spPr>
          <a:prstGeom prst="rect">
            <a:avLst/>
          </a:prstGeom>
        </p:spPr>
        <p:txBody>
          <a:bodyPr vert="horz" wrap="square" lIns="0" tIns="173609" rIns="0" bIns="0" rtlCol="0">
            <a:spAutoFit/>
          </a:bodyPr>
          <a:lstStyle/>
          <a:p>
            <a:pPr marL="73660">
              <a:lnSpc>
                <a:spcPct val="100000"/>
              </a:lnSpc>
              <a:spcBef>
                <a:spcPts val="100"/>
              </a:spcBef>
            </a:pPr>
            <a:r>
              <a:rPr spc="-185" dirty="0"/>
              <a:t>PROJECTS</a:t>
            </a:r>
          </a:p>
        </p:txBody>
      </p:sp>
      <p:sp>
        <p:nvSpPr>
          <p:cNvPr id="27" name="object 27"/>
          <p:cNvSpPr txBox="1"/>
          <p:nvPr/>
        </p:nvSpPr>
        <p:spPr>
          <a:xfrm>
            <a:off x="307035" y="1678305"/>
            <a:ext cx="1381760" cy="1644014"/>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spc="-10" dirty="0">
                <a:solidFill>
                  <a:srgbClr val="203467"/>
                </a:solidFill>
                <a:latin typeface="Arial"/>
                <a:cs typeface="Arial"/>
              </a:rPr>
              <a:t>Main</a:t>
            </a:r>
            <a:r>
              <a:rPr sz="1500" spc="-90"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marR="323215">
              <a:lnSpc>
                <a:spcPct val="122000"/>
              </a:lnSpc>
            </a:pPr>
            <a:r>
              <a:rPr sz="1500" spc="-10" dirty="0">
                <a:solidFill>
                  <a:srgbClr val="203467"/>
                </a:solidFill>
                <a:latin typeface="Arial"/>
                <a:cs typeface="Arial"/>
              </a:rPr>
              <a:t>Location Project Project</a:t>
            </a:r>
            <a:r>
              <a:rPr sz="1500" spc="-65" dirty="0">
                <a:solidFill>
                  <a:srgbClr val="203467"/>
                </a:solidFill>
                <a:latin typeface="Arial"/>
                <a:cs typeface="Arial"/>
              </a:rPr>
              <a:t> </a:t>
            </a:r>
            <a:r>
              <a:rPr sz="1500" spc="-20" dirty="0">
                <a:solidFill>
                  <a:srgbClr val="203467"/>
                </a:solidFill>
                <a:latin typeface="Arial"/>
                <a:cs typeface="Arial"/>
              </a:rPr>
              <a:t>Area</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Project</a:t>
            </a:r>
            <a:r>
              <a:rPr sz="1500" spc="-7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p:txBody>
      </p:sp>
      <p:sp>
        <p:nvSpPr>
          <p:cNvPr id="28" name="object 28"/>
          <p:cNvSpPr txBox="1"/>
          <p:nvPr/>
        </p:nvSpPr>
        <p:spPr>
          <a:xfrm>
            <a:off x="307035" y="3607055"/>
            <a:ext cx="5150485" cy="2244725"/>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Scope</a:t>
            </a:r>
            <a:r>
              <a:rPr sz="1500" spc="-50" dirty="0">
                <a:solidFill>
                  <a:srgbClr val="203467"/>
                </a:solidFill>
                <a:latin typeface="Arial"/>
                <a:cs typeface="Arial"/>
              </a:rPr>
              <a:t> </a:t>
            </a:r>
            <a:r>
              <a:rPr sz="1500" dirty="0">
                <a:solidFill>
                  <a:srgbClr val="203467"/>
                </a:solidFill>
                <a:latin typeface="Arial"/>
                <a:cs typeface="Arial"/>
              </a:rPr>
              <a:t>of</a:t>
            </a:r>
            <a:r>
              <a:rPr sz="1500" spc="-70" dirty="0">
                <a:solidFill>
                  <a:srgbClr val="203467"/>
                </a:solidFill>
                <a:latin typeface="Arial"/>
                <a:cs typeface="Arial"/>
              </a:rPr>
              <a:t> </a:t>
            </a:r>
            <a:r>
              <a:rPr sz="1500" spc="-20" dirty="0">
                <a:solidFill>
                  <a:srgbClr val="203467"/>
                </a:solidFill>
                <a:latin typeface="Arial"/>
                <a:cs typeface="Arial"/>
              </a:rPr>
              <a:t>Work:</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Execution,</a:t>
            </a:r>
            <a:r>
              <a:rPr sz="1500" spc="-5" dirty="0">
                <a:solidFill>
                  <a:srgbClr val="203467"/>
                </a:solidFill>
                <a:latin typeface="Arial"/>
                <a:cs typeface="Arial"/>
              </a:rPr>
              <a:t> </a:t>
            </a:r>
            <a:r>
              <a:rPr sz="1500" spc="-10" dirty="0">
                <a:solidFill>
                  <a:srgbClr val="203467"/>
                </a:solidFill>
                <a:latin typeface="Arial"/>
                <a:cs typeface="Arial"/>
              </a:rPr>
              <a:t>Install.</a:t>
            </a:r>
            <a:endParaRPr sz="1500">
              <a:latin typeface="Arial"/>
              <a:cs typeface="Arial"/>
            </a:endParaRPr>
          </a:p>
          <a:p>
            <a:pPr>
              <a:lnSpc>
                <a:spcPct val="100000"/>
              </a:lnSpc>
              <a:spcBef>
                <a:spcPts val="975"/>
              </a:spcBef>
            </a:pPr>
            <a:endParaRPr sz="1500">
              <a:latin typeface="Arial"/>
              <a:cs typeface="Arial"/>
            </a:endParaRPr>
          </a:p>
          <a:p>
            <a:pPr marL="12700">
              <a:lnSpc>
                <a:spcPct val="100000"/>
              </a:lnSpc>
            </a:pPr>
            <a:r>
              <a:rPr sz="1500" dirty="0">
                <a:solidFill>
                  <a:srgbClr val="203467"/>
                </a:solidFill>
                <a:latin typeface="Arial"/>
                <a:cs typeface="Arial"/>
              </a:rPr>
              <a:t>Civil</a:t>
            </a:r>
            <a:r>
              <a:rPr sz="1500" spc="-100" dirty="0">
                <a:solidFill>
                  <a:srgbClr val="203467"/>
                </a:solidFill>
                <a:latin typeface="Arial"/>
                <a:cs typeface="Arial"/>
              </a:rPr>
              <a:t> </a:t>
            </a:r>
            <a:r>
              <a:rPr sz="1500" dirty="0">
                <a:solidFill>
                  <a:srgbClr val="203467"/>
                </a:solidFill>
                <a:latin typeface="Arial"/>
                <a:cs typeface="Arial"/>
              </a:rPr>
              <a:t>&amp;</a:t>
            </a:r>
            <a:r>
              <a:rPr sz="1500" spc="-195" dirty="0">
                <a:solidFill>
                  <a:srgbClr val="203467"/>
                </a:solidFill>
                <a:latin typeface="Arial"/>
                <a:cs typeface="Arial"/>
              </a:rPr>
              <a:t> </a:t>
            </a:r>
            <a:r>
              <a:rPr sz="1500" dirty="0">
                <a:solidFill>
                  <a:srgbClr val="203467"/>
                </a:solidFill>
                <a:latin typeface="Arial"/>
                <a:cs typeface="Arial"/>
              </a:rPr>
              <a:t>Architectural</a:t>
            </a:r>
            <a:r>
              <a:rPr sz="1500" spc="-85" dirty="0">
                <a:solidFill>
                  <a:srgbClr val="203467"/>
                </a:solidFill>
                <a:latin typeface="Arial"/>
                <a:cs typeface="Arial"/>
              </a:rPr>
              <a:t> </a:t>
            </a:r>
            <a:r>
              <a:rPr sz="1500" spc="-10" dirty="0">
                <a:solidFill>
                  <a:srgbClr val="203467"/>
                </a:solidFill>
                <a:latin typeface="Arial"/>
                <a:cs typeface="Arial"/>
              </a:rPr>
              <a:t>Works:</a:t>
            </a:r>
            <a:endParaRPr sz="1500">
              <a:latin typeface="Arial"/>
              <a:cs typeface="Arial"/>
            </a:endParaRPr>
          </a:p>
          <a:p>
            <a:pPr marL="12700">
              <a:lnSpc>
                <a:spcPct val="100000"/>
              </a:lnSpc>
              <a:spcBef>
                <a:spcPts val="195"/>
              </a:spcBef>
            </a:pPr>
            <a:r>
              <a:rPr sz="1500" spc="-10" dirty="0">
                <a:solidFill>
                  <a:srgbClr val="203467"/>
                </a:solidFill>
                <a:latin typeface="Arial"/>
                <a:cs typeface="Arial"/>
              </a:rPr>
              <a:t>Concreting,</a:t>
            </a:r>
            <a:r>
              <a:rPr sz="1500" spc="-70" dirty="0">
                <a:solidFill>
                  <a:srgbClr val="203467"/>
                </a:solidFill>
                <a:latin typeface="Arial"/>
                <a:cs typeface="Arial"/>
              </a:rPr>
              <a:t> </a:t>
            </a:r>
            <a:r>
              <a:rPr sz="1500" dirty="0">
                <a:solidFill>
                  <a:srgbClr val="203467"/>
                </a:solidFill>
                <a:latin typeface="Arial"/>
                <a:cs typeface="Arial"/>
              </a:rPr>
              <a:t>CHB</a:t>
            </a:r>
            <a:r>
              <a:rPr sz="1500" spc="-25" dirty="0">
                <a:solidFill>
                  <a:srgbClr val="203467"/>
                </a:solidFill>
                <a:latin typeface="Arial"/>
                <a:cs typeface="Arial"/>
              </a:rPr>
              <a:t> </a:t>
            </a:r>
            <a:r>
              <a:rPr sz="1500" spc="-10" dirty="0">
                <a:solidFill>
                  <a:srgbClr val="203467"/>
                </a:solidFill>
                <a:latin typeface="Arial"/>
                <a:cs typeface="Arial"/>
              </a:rPr>
              <a:t>Works,</a:t>
            </a:r>
            <a:r>
              <a:rPr sz="1500" spc="-80" dirty="0">
                <a:solidFill>
                  <a:srgbClr val="203467"/>
                </a:solidFill>
                <a:latin typeface="Arial"/>
                <a:cs typeface="Arial"/>
              </a:rPr>
              <a:t> </a:t>
            </a:r>
            <a:r>
              <a:rPr sz="1500" dirty="0">
                <a:solidFill>
                  <a:srgbClr val="203467"/>
                </a:solidFill>
                <a:latin typeface="Arial"/>
                <a:cs typeface="Arial"/>
              </a:rPr>
              <a:t>Plastering,</a:t>
            </a:r>
            <a:r>
              <a:rPr sz="1500" spc="-45" dirty="0">
                <a:solidFill>
                  <a:srgbClr val="203467"/>
                </a:solidFill>
                <a:latin typeface="Arial"/>
                <a:cs typeface="Arial"/>
              </a:rPr>
              <a:t> </a:t>
            </a:r>
            <a:r>
              <a:rPr sz="1500" dirty="0">
                <a:solidFill>
                  <a:srgbClr val="203467"/>
                </a:solidFill>
                <a:latin typeface="Arial"/>
                <a:cs typeface="Arial"/>
              </a:rPr>
              <a:t>Screed</a:t>
            </a:r>
            <a:r>
              <a:rPr sz="1500" spc="-15" dirty="0">
                <a:solidFill>
                  <a:srgbClr val="203467"/>
                </a:solidFill>
                <a:latin typeface="Arial"/>
                <a:cs typeface="Arial"/>
              </a:rPr>
              <a:t> </a:t>
            </a:r>
            <a:r>
              <a:rPr sz="1500" spc="-10" dirty="0">
                <a:solidFill>
                  <a:srgbClr val="203467"/>
                </a:solidFill>
                <a:latin typeface="Arial"/>
                <a:cs typeface="Arial"/>
              </a:rPr>
              <a:t>Works,</a:t>
            </a:r>
            <a:r>
              <a:rPr sz="1500" spc="-80" dirty="0">
                <a:solidFill>
                  <a:srgbClr val="203467"/>
                </a:solidFill>
                <a:latin typeface="Arial"/>
                <a:cs typeface="Arial"/>
              </a:rPr>
              <a:t> </a:t>
            </a:r>
            <a:r>
              <a:rPr sz="1500" spc="-10" dirty="0">
                <a:solidFill>
                  <a:srgbClr val="203467"/>
                </a:solidFill>
                <a:latin typeface="Arial"/>
                <a:cs typeface="Arial"/>
              </a:rPr>
              <a:t>Metal</a:t>
            </a:r>
            <a:endParaRPr sz="1500">
              <a:latin typeface="Arial"/>
              <a:cs typeface="Arial"/>
            </a:endParaRPr>
          </a:p>
          <a:p>
            <a:pPr marL="12700" marR="5080">
              <a:lnSpc>
                <a:spcPct val="122000"/>
              </a:lnSpc>
            </a:pPr>
            <a:r>
              <a:rPr sz="1500" spc="-10" dirty="0">
                <a:solidFill>
                  <a:srgbClr val="203467"/>
                </a:solidFill>
                <a:latin typeface="Arial"/>
                <a:cs typeface="Arial"/>
              </a:rPr>
              <a:t>Works,</a:t>
            </a:r>
            <a:r>
              <a:rPr sz="1500" spc="-95" dirty="0">
                <a:solidFill>
                  <a:srgbClr val="203467"/>
                </a:solidFill>
                <a:latin typeface="Arial"/>
                <a:cs typeface="Arial"/>
              </a:rPr>
              <a:t> </a:t>
            </a:r>
            <a:r>
              <a:rPr sz="1500" dirty="0">
                <a:solidFill>
                  <a:srgbClr val="203467"/>
                </a:solidFill>
                <a:latin typeface="Arial"/>
                <a:cs typeface="Arial"/>
              </a:rPr>
              <a:t>Joinery</a:t>
            </a:r>
            <a:r>
              <a:rPr sz="1500" spc="-60" dirty="0">
                <a:solidFill>
                  <a:srgbClr val="203467"/>
                </a:solidFill>
                <a:latin typeface="Arial"/>
                <a:cs typeface="Arial"/>
              </a:rPr>
              <a:t> </a:t>
            </a:r>
            <a:r>
              <a:rPr sz="1500" spc="-10" dirty="0">
                <a:solidFill>
                  <a:srgbClr val="203467"/>
                </a:solidFill>
                <a:latin typeface="Arial"/>
                <a:cs typeface="Arial"/>
              </a:rPr>
              <a:t>Works,</a:t>
            </a:r>
            <a:r>
              <a:rPr sz="1500" spc="-95" dirty="0">
                <a:solidFill>
                  <a:srgbClr val="203467"/>
                </a:solidFill>
                <a:latin typeface="Arial"/>
                <a:cs typeface="Arial"/>
              </a:rPr>
              <a:t> </a:t>
            </a:r>
            <a:r>
              <a:rPr sz="1500" dirty="0">
                <a:solidFill>
                  <a:srgbClr val="203467"/>
                </a:solidFill>
                <a:latin typeface="Arial"/>
                <a:cs typeface="Arial"/>
              </a:rPr>
              <a:t>Gypsum</a:t>
            </a:r>
            <a:r>
              <a:rPr sz="1500" spc="-30" dirty="0">
                <a:solidFill>
                  <a:srgbClr val="203467"/>
                </a:solidFill>
                <a:latin typeface="Arial"/>
                <a:cs typeface="Arial"/>
              </a:rPr>
              <a:t> </a:t>
            </a:r>
            <a:r>
              <a:rPr sz="1500" dirty="0">
                <a:solidFill>
                  <a:srgbClr val="203467"/>
                </a:solidFill>
                <a:latin typeface="Arial"/>
                <a:cs typeface="Arial"/>
              </a:rPr>
              <a:t>Partitions,</a:t>
            </a:r>
            <a:r>
              <a:rPr sz="1500" spc="-60" dirty="0">
                <a:solidFill>
                  <a:srgbClr val="203467"/>
                </a:solidFill>
                <a:latin typeface="Arial"/>
                <a:cs typeface="Arial"/>
              </a:rPr>
              <a:t> </a:t>
            </a:r>
            <a:r>
              <a:rPr sz="1500" dirty="0">
                <a:solidFill>
                  <a:srgbClr val="203467"/>
                </a:solidFill>
                <a:latin typeface="Arial"/>
                <a:cs typeface="Arial"/>
              </a:rPr>
              <a:t>Gypsum</a:t>
            </a:r>
            <a:r>
              <a:rPr sz="1500" spc="-35" dirty="0">
                <a:solidFill>
                  <a:srgbClr val="203467"/>
                </a:solidFill>
                <a:latin typeface="Arial"/>
                <a:cs typeface="Arial"/>
              </a:rPr>
              <a:t> </a:t>
            </a:r>
            <a:r>
              <a:rPr sz="1500" spc="-50" dirty="0">
                <a:solidFill>
                  <a:srgbClr val="203467"/>
                </a:solidFill>
                <a:latin typeface="Arial"/>
                <a:cs typeface="Arial"/>
              </a:rPr>
              <a:t>&amp; </a:t>
            </a:r>
            <a:r>
              <a:rPr sz="1500" dirty="0">
                <a:solidFill>
                  <a:srgbClr val="203467"/>
                </a:solidFill>
                <a:latin typeface="Arial"/>
                <a:cs typeface="Arial"/>
              </a:rPr>
              <a:t>Acoustical</a:t>
            </a:r>
            <a:r>
              <a:rPr sz="1500" spc="-50" dirty="0">
                <a:solidFill>
                  <a:srgbClr val="203467"/>
                </a:solidFill>
                <a:latin typeface="Arial"/>
                <a:cs typeface="Arial"/>
              </a:rPr>
              <a:t> </a:t>
            </a:r>
            <a:r>
              <a:rPr sz="1500" spc="-10" dirty="0">
                <a:solidFill>
                  <a:srgbClr val="203467"/>
                </a:solidFill>
                <a:latin typeface="Arial"/>
                <a:cs typeface="Arial"/>
              </a:rPr>
              <a:t>Ceiling,</a:t>
            </a:r>
            <a:r>
              <a:rPr sz="1500" spc="-65" dirty="0">
                <a:solidFill>
                  <a:srgbClr val="203467"/>
                </a:solidFill>
                <a:latin typeface="Arial"/>
                <a:cs typeface="Arial"/>
              </a:rPr>
              <a:t> </a:t>
            </a:r>
            <a:r>
              <a:rPr sz="1500" dirty="0">
                <a:solidFill>
                  <a:srgbClr val="203467"/>
                </a:solidFill>
                <a:latin typeface="Arial"/>
                <a:cs typeface="Arial"/>
              </a:rPr>
              <a:t>Painting</a:t>
            </a:r>
            <a:r>
              <a:rPr sz="1500" spc="-40" dirty="0">
                <a:solidFill>
                  <a:srgbClr val="203467"/>
                </a:solidFill>
                <a:latin typeface="Arial"/>
                <a:cs typeface="Arial"/>
              </a:rPr>
              <a:t> </a:t>
            </a:r>
            <a:r>
              <a:rPr sz="1500" spc="-10" dirty="0">
                <a:solidFill>
                  <a:srgbClr val="203467"/>
                </a:solidFill>
                <a:latin typeface="Arial"/>
                <a:cs typeface="Arial"/>
              </a:rPr>
              <a:t>Works,</a:t>
            </a:r>
            <a:r>
              <a:rPr sz="1500" spc="-95" dirty="0">
                <a:solidFill>
                  <a:srgbClr val="203467"/>
                </a:solidFill>
                <a:latin typeface="Arial"/>
                <a:cs typeface="Arial"/>
              </a:rPr>
              <a:t> </a:t>
            </a:r>
            <a:r>
              <a:rPr sz="1500" dirty="0">
                <a:solidFill>
                  <a:srgbClr val="203467"/>
                </a:solidFill>
                <a:latin typeface="Arial"/>
                <a:cs typeface="Arial"/>
              </a:rPr>
              <a:t>Marble</a:t>
            </a:r>
            <a:r>
              <a:rPr sz="1500" spc="-30" dirty="0">
                <a:solidFill>
                  <a:srgbClr val="203467"/>
                </a:solidFill>
                <a:latin typeface="Arial"/>
                <a:cs typeface="Arial"/>
              </a:rPr>
              <a:t> </a:t>
            </a:r>
            <a:r>
              <a:rPr sz="1500" dirty="0">
                <a:solidFill>
                  <a:srgbClr val="203467"/>
                </a:solidFill>
                <a:latin typeface="Arial"/>
                <a:cs typeface="Arial"/>
              </a:rPr>
              <a:t>and</a:t>
            </a:r>
            <a:r>
              <a:rPr sz="1500" spc="-60" dirty="0">
                <a:solidFill>
                  <a:srgbClr val="203467"/>
                </a:solidFill>
                <a:latin typeface="Arial"/>
                <a:cs typeface="Arial"/>
              </a:rPr>
              <a:t> </a:t>
            </a:r>
            <a:r>
              <a:rPr sz="1500" dirty="0">
                <a:solidFill>
                  <a:srgbClr val="203467"/>
                </a:solidFill>
                <a:latin typeface="Arial"/>
                <a:cs typeface="Arial"/>
              </a:rPr>
              <a:t>Porcelain</a:t>
            </a:r>
            <a:r>
              <a:rPr sz="1500" spc="-55" dirty="0">
                <a:solidFill>
                  <a:srgbClr val="203467"/>
                </a:solidFill>
                <a:latin typeface="Arial"/>
                <a:cs typeface="Arial"/>
              </a:rPr>
              <a:t> </a:t>
            </a:r>
            <a:r>
              <a:rPr sz="1500" spc="-20" dirty="0">
                <a:solidFill>
                  <a:srgbClr val="203467"/>
                </a:solidFill>
                <a:latin typeface="Arial"/>
                <a:cs typeface="Arial"/>
              </a:rPr>
              <a:t>Tile </a:t>
            </a:r>
            <a:r>
              <a:rPr sz="1500" spc="-10" dirty="0">
                <a:solidFill>
                  <a:srgbClr val="203467"/>
                </a:solidFill>
                <a:latin typeface="Arial"/>
                <a:cs typeface="Arial"/>
              </a:rPr>
              <a:t>Fixing.</a:t>
            </a:r>
            <a:endParaRPr sz="1500">
              <a:latin typeface="Arial"/>
              <a:cs typeface="Arial"/>
            </a:endParaRPr>
          </a:p>
        </p:txBody>
      </p:sp>
      <p:pic>
        <p:nvPicPr>
          <p:cNvPr id="29" name="object 29"/>
          <p:cNvPicPr/>
          <p:nvPr/>
        </p:nvPicPr>
        <p:blipFill>
          <a:blip r:embed="rId8" cstate="print"/>
          <a:stretch>
            <a:fillRect/>
          </a:stretch>
        </p:blipFill>
        <p:spPr>
          <a:xfrm>
            <a:off x="303275" y="5966460"/>
            <a:ext cx="7147559" cy="41696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289792" y="518160"/>
            <a:ext cx="3599688" cy="6364224"/>
          </a:xfrm>
          <a:prstGeom prst="rect">
            <a:avLst/>
          </a:prstGeom>
        </p:spPr>
      </p:pic>
      <p:pic>
        <p:nvPicPr>
          <p:cNvPr id="3" name="object 3"/>
          <p:cNvPicPr/>
          <p:nvPr/>
        </p:nvPicPr>
        <p:blipFill>
          <a:blip r:embed="rId3" cstate="print"/>
          <a:stretch>
            <a:fillRect/>
          </a:stretch>
        </p:blipFill>
        <p:spPr>
          <a:xfrm>
            <a:off x="7571231" y="518160"/>
            <a:ext cx="3599687" cy="6364224"/>
          </a:xfrm>
          <a:prstGeom prst="rect">
            <a:avLst/>
          </a:prstGeom>
        </p:spPr>
      </p:pic>
      <p:pic>
        <p:nvPicPr>
          <p:cNvPr id="9" name="object 9"/>
          <p:cNvPicPr/>
          <p:nvPr/>
        </p:nvPicPr>
        <p:blipFill>
          <a:blip r:embed="rId4" cstate="print"/>
          <a:stretch>
            <a:fillRect/>
          </a:stretch>
        </p:blipFill>
        <p:spPr>
          <a:xfrm>
            <a:off x="2772155" y="5131308"/>
            <a:ext cx="4651248" cy="5004816"/>
          </a:xfrm>
          <a:prstGeom prst="rect">
            <a:avLst/>
          </a:prstGeom>
        </p:spPr>
      </p:pic>
      <p:sp>
        <p:nvSpPr>
          <p:cNvPr id="10" name="object 10"/>
          <p:cNvSpPr/>
          <p:nvPr/>
        </p:nvSpPr>
        <p:spPr>
          <a:xfrm>
            <a:off x="11273028" y="4939284"/>
            <a:ext cx="81280" cy="38100"/>
          </a:xfrm>
          <a:custGeom>
            <a:avLst/>
            <a:gdLst/>
            <a:ahLst/>
            <a:cxnLst/>
            <a:rect l="l" t="t" r="r" b="b"/>
            <a:pathLst>
              <a:path w="81279" h="38100">
                <a:moveTo>
                  <a:pt x="0" y="0"/>
                </a:moveTo>
                <a:lnTo>
                  <a:pt x="0" y="38100"/>
                </a:lnTo>
                <a:lnTo>
                  <a:pt x="80772" y="23875"/>
                </a:lnTo>
                <a:lnTo>
                  <a:pt x="80772" y="3683"/>
                </a:lnTo>
                <a:lnTo>
                  <a:pt x="0" y="0"/>
                </a:lnTo>
                <a:close/>
              </a:path>
            </a:pathLst>
          </a:custGeom>
          <a:solidFill>
            <a:srgbClr val="1F3567"/>
          </a:solidFill>
        </p:spPr>
        <p:txBody>
          <a:bodyPr wrap="square" lIns="0" tIns="0" rIns="0" bIns="0" rtlCol="0"/>
          <a:lstStyle/>
          <a:p>
            <a:endParaRPr/>
          </a:p>
        </p:txBody>
      </p:sp>
      <p:pic>
        <p:nvPicPr>
          <p:cNvPr id="11" name="object 11"/>
          <p:cNvPicPr/>
          <p:nvPr/>
        </p:nvPicPr>
        <p:blipFill>
          <a:blip r:embed="rId5" cstate="print"/>
          <a:stretch>
            <a:fillRect/>
          </a:stretch>
        </p:blipFill>
        <p:spPr>
          <a:xfrm>
            <a:off x="7571231" y="7027164"/>
            <a:ext cx="3599687" cy="3108960"/>
          </a:xfrm>
          <a:prstGeom prst="rect">
            <a:avLst/>
          </a:prstGeom>
        </p:spPr>
      </p:pic>
      <p:pic>
        <p:nvPicPr>
          <p:cNvPr id="12" name="object 12"/>
          <p:cNvPicPr/>
          <p:nvPr/>
        </p:nvPicPr>
        <p:blipFill>
          <a:blip r:embed="rId6" cstate="print"/>
          <a:stretch>
            <a:fillRect/>
          </a:stretch>
        </p:blipFill>
        <p:spPr>
          <a:xfrm>
            <a:off x="11289792" y="7027164"/>
            <a:ext cx="3599688" cy="3108960"/>
          </a:xfrm>
          <a:prstGeom prst="rect">
            <a:avLst/>
          </a:prstGeom>
        </p:spPr>
      </p:pic>
      <p:sp>
        <p:nvSpPr>
          <p:cNvPr id="13" name="object 13"/>
          <p:cNvSpPr/>
          <p:nvPr/>
        </p:nvSpPr>
        <p:spPr>
          <a:xfrm>
            <a:off x="10390631" y="10192511"/>
            <a:ext cx="2215515" cy="362585"/>
          </a:xfrm>
          <a:custGeom>
            <a:avLst/>
            <a:gdLst/>
            <a:ahLst/>
            <a:cxnLst/>
            <a:rect l="l" t="t" r="r" b="b"/>
            <a:pathLst>
              <a:path w="2215515" h="362584">
                <a:moveTo>
                  <a:pt x="2215515" y="0"/>
                </a:moveTo>
                <a:lnTo>
                  <a:pt x="0" y="57848"/>
                </a:lnTo>
                <a:lnTo>
                  <a:pt x="1334770" y="362458"/>
                </a:lnTo>
                <a:lnTo>
                  <a:pt x="2215515" y="0"/>
                </a:lnTo>
                <a:close/>
              </a:path>
            </a:pathLst>
          </a:custGeom>
          <a:solidFill>
            <a:srgbClr val="0F1F3D"/>
          </a:solidFill>
        </p:spPr>
        <p:txBody>
          <a:bodyPr wrap="square" lIns="0" tIns="0" rIns="0" bIns="0" rtlCol="0"/>
          <a:lstStyle/>
          <a:p>
            <a:endParaRPr/>
          </a:p>
        </p:txBody>
      </p:sp>
      <p:sp>
        <p:nvSpPr>
          <p:cNvPr id="14" name="object 14"/>
          <p:cNvSpPr/>
          <p:nvPr/>
        </p:nvSpPr>
        <p:spPr>
          <a:xfrm>
            <a:off x="14337791" y="9506711"/>
            <a:ext cx="775970" cy="247015"/>
          </a:xfrm>
          <a:custGeom>
            <a:avLst/>
            <a:gdLst/>
            <a:ahLst/>
            <a:cxnLst/>
            <a:rect l="l" t="t" r="r" b="b"/>
            <a:pathLst>
              <a:path w="775969" h="247015">
                <a:moveTo>
                  <a:pt x="0" y="0"/>
                </a:moveTo>
                <a:lnTo>
                  <a:pt x="775716" y="246763"/>
                </a:lnTo>
                <a:lnTo>
                  <a:pt x="775716" y="48867"/>
                </a:lnTo>
                <a:lnTo>
                  <a:pt x="0" y="0"/>
                </a:lnTo>
                <a:close/>
              </a:path>
            </a:pathLst>
          </a:custGeom>
          <a:solidFill>
            <a:srgbClr val="CD7529"/>
          </a:solidFill>
        </p:spPr>
        <p:txBody>
          <a:bodyPr wrap="square" lIns="0" tIns="0" rIns="0" bIns="0" rtlCol="0"/>
          <a:lstStyle/>
          <a:p>
            <a:endParaRPr/>
          </a:p>
        </p:txBody>
      </p:sp>
      <p:grpSp>
        <p:nvGrpSpPr>
          <p:cNvPr id="15" name="object 15"/>
          <p:cNvGrpSpPr/>
          <p:nvPr/>
        </p:nvGrpSpPr>
        <p:grpSpPr>
          <a:xfrm>
            <a:off x="0" y="9506711"/>
            <a:ext cx="15113635" cy="1191895"/>
            <a:chOff x="0" y="9506711"/>
            <a:chExt cx="15113635" cy="1191895"/>
          </a:xfrm>
          <a:solidFill>
            <a:schemeClr val="accent1"/>
          </a:solidFill>
        </p:grpSpPr>
        <p:sp>
          <p:nvSpPr>
            <p:cNvPr id="16" name="object 16"/>
            <p:cNvSpPr/>
            <p:nvPr/>
          </p:nvSpPr>
          <p:spPr>
            <a:xfrm>
              <a:off x="0" y="10250423"/>
              <a:ext cx="12339320" cy="448309"/>
            </a:xfrm>
            <a:custGeom>
              <a:avLst/>
              <a:gdLst/>
              <a:ahLst/>
              <a:cxnLst/>
              <a:rect l="l" t="t" r="r" b="b"/>
              <a:pathLst>
                <a:path w="12339320" h="448309">
                  <a:moveTo>
                    <a:pt x="10468737" y="0"/>
                  </a:moveTo>
                  <a:lnTo>
                    <a:pt x="0" y="0"/>
                  </a:lnTo>
                  <a:lnTo>
                    <a:pt x="0" y="448042"/>
                  </a:lnTo>
                  <a:lnTo>
                    <a:pt x="12339320" y="448042"/>
                  </a:lnTo>
                  <a:lnTo>
                    <a:pt x="10468737" y="0"/>
                  </a:lnTo>
                  <a:close/>
                </a:path>
              </a:pathLst>
            </a:custGeom>
            <a:grpFill/>
          </p:spPr>
          <p:txBody>
            <a:bodyPr wrap="square" lIns="0" tIns="0" rIns="0" bIns="0" rtlCol="0"/>
            <a:lstStyle/>
            <a:p>
              <a:endParaRPr/>
            </a:p>
          </p:txBody>
        </p:sp>
        <p:sp>
          <p:nvSpPr>
            <p:cNvPr id="17" name="object 17"/>
            <p:cNvSpPr/>
            <p:nvPr/>
          </p:nvSpPr>
          <p:spPr>
            <a:xfrm>
              <a:off x="11704319" y="9506711"/>
              <a:ext cx="3409315" cy="1191895"/>
            </a:xfrm>
            <a:custGeom>
              <a:avLst/>
              <a:gdLst/>
              <a:ahLst/>
              <a:cxnLst/>
              <a:rect l="l" t="t" r="r" b="b"/>
              <a:pathLst>
                <a:path w="3409315" h="1191895">
                  <a:moveTo>
                    <a:pt x="2633218" y="0"/>
                  </a:moveTo>
                  <a:lnTo>
                    <a:pt x="0" y="1039698"/>
                  </a:lnTo>
                  <a:lnTo>
                    <a:pt x="640079" y="1191678"/>
                  </a:lnTo>
                  <a:lnTo>
                    <a:pt x="3409188" y="1191678"/>
                  </a:lnTo>
                  <a:lnTo>
                    <a:pt x="3409188" y="185520"/>
                  </a:lnTo>
                  <a:lnTo>
                    <a:pt x="2633218" y="0"/>
                  </a:lnTo>
                  <a:close/>
                </a:path>
              </a:pathLst>
            </a:custGeom>
            <a:grpFill/>
          </p:spPr>
          <p:txBody>
            <a:bodyPr wrap="square" lIns="0" tIns="0" rIns="0" bIns="0" rtlCol="0"/>
            <a:lstStyle/>
            <a:p>
              <a:endParaRPr/>
            </a:p>
          </p:txBody>
        </p:sp>
      </p:grpSp>
      <p:sp>
        <p:nvSpPr>
          <p:cNvPr id="18" name="object 18"/>
          <p:cNvSpPr/>
          <p:nvPr/>
        </p:nvSpPr>
        <p:spPr>
          <a:xfrm>
            <a:off x="5455920" y="606552"/>
            <a:ext cx="1988820" cy="300355"/>
          </a:xfrm>
          <a:custGeom>
            <a:avLst/>
            <a:gdLst/>
            <a:ahLst/>
            <a:cxnLst/>
            <a:rect l="l" t="t" r="r" b="b"/>
            <a:pathLst>
              <a:path w="1988820" h="300355">
                <a:moveTo>
                  <a:pt x="803020" y="0"/>
                </a:moveTo>
                <a:lnTo>
                  <a:pt x="0" y="300100"/>
                </a:lnTo>
                <a:lnTo>
                  <a:pt x="1915540" y="254761"/>
                </a:lnTo>
                <a:lnTo>
                  <a:pt x="1988311" y="245618"/>
                </a:lnTo>
                <a:lnTo>
                  <a:pt x="803020" y="0"/>
                </a:lnTo>
                <a:close/>
              </a:path>
            </a:pathLst>
          </a:custGeom>
          <a:solidFill>
            <a:srgbClr val="0F1F3D"/>
          </a:solidFill>
        </p:spPr>
        <p:txBody>
          <a:bodyPr wrap="square" lIns="0" tIns="0" rIns="0" bIns="0" rtlCol="0"/>
          <a:lstStyle/>
          <a:p>
            <a:endParaRPr/>
          </a:p>
        </p:txBody>
      </p:sp>
      <p:sp>
        <p:nvSpPr>
          <p:cNvPr id="19" name="object 19"/>
          <p:cNvSpPr/>
          <p:nvPr/>
        </p:nvSpPr>
        <p:spPr>
          <a:xfrm>
            <a:off x="1395983" y="1034796"/>
            <a:ext cx="2480945" cy="441959"/>
          </a:xfrm>
          <a:custGeom>
            <a:avLst/>
            <a:gdLst/>
            <a:ahLst/>
            <a:cxnLst/>
            <a:rect l="l" t="t" r="r" b="b"/>
            <a:pathLst>
              <a:path w="2480945" h="441959">
                <a:moveTo>
                  <a:pt x="956183" y="0"/>
                </a:moveTo>
                <a:lnTo>
                  <a:pt x="0" y="299465"/>
                </a:lnTo>
                <a:lnTo>
                  <a:pt x="2480691" y="441832"/>
                </a:lnTo>
                <a:lnTo>
                  <a:pt x="956183" y="0"/>
                </a:lnTo>
                <a:close/>
              </a:path>
            </a:pathLst>
          </a:custGeom>
          <a:solidFill>
            <a:srgbClr val="CD7529"/>
          </a:solidFill>
        </p:spPr>
        <p:txBody>
          <a:bodyPr wrap="square" lIns="0" tIns="0" rIns="0" bIns="0" rtlCol="0"/>
          <a:lstStyle/>
          <a:p>
            <a:endParaRPr/>
          </a:p>
        </p:txBody>
      </p:sp>
      <p:grpSp>
        <p:nvGrpSpPr>
          <p:cNvPr id="20" name="object 20"/>
          <p:cNvGrpSpPr/>
          <p:nvPr/>
        </p:nvGrpSpPr>
        <p:grpSpPr>
          <a:xfrm>
            <a:off x="0" y="0"/>
            <a:ext cx="11327765" cy="1788795"/>
            <a:chOff x="0" y="0"/>
            <a:chExt cx="11327765" cy="1788795"/>
          </a:xfrm>
        </p:grpSpPr>
        <p:sp>
          <p:nvSpPr>
            <p:cNvPr id="21" name="object 21"/>
            <p:cNvSpPr/>
            <p:nvPr/>
          </p:nvSpPr>
          <p:spPr>
            <a:xfrm>
              <a:off x="3461003" y="0"/>
              <a:ext cx="7866380" cy="858519"/>
            </a:xfrm>
            <a:custGeom>
              <a:avLst/>
              <a:gdLst/>
              <a:ahLst/>
              <a:cxnLst/>
              <a:rect l="l" t="t" r="r" b="b"/>
              <a:pathLst>
                <a:path w="7866380" h="858519">
                  <a:moveTo>
                    <a:pt x="7866380" y="0"/>
                  </a:moveTo>
                  <a:lnTo>
                    <a:pt x="0" y="0"/>
                  </a:lnTo>
                  <a:lnTo>
                    <a:pt x="3939286" y="858011"/>
                  </a:lnTo>
                  <a:lnTo>
                    <a:pt x="3983481" y="852424"/>
                  </a:lnTo>
                  <a:lnTo>
                    <a:pt x="3983101" y="852297"/>
                  </a:lnTo>
                  <a:lnTo>
                    <a:pt x="7866380" y="0"/>
                  </a:lnTo>
                  <a:close/>
                </a:path>
              </a:pathLst>
            </a:custGeom>
            <a:solidFill>
              <a:srgbClr val="203467"/>
            </a:solidFill>
          </p:spPr>
          <p:txBody>
            <a:bodyPr wrap="square" lIns="0" tIns="0" rIns="0" bIns="0" rtlCol="0"/>
            <a:lstStyle/>
            <a:p>
              <a:endParaRPr/>
            </a:p>
          </p:txBody>
        </p:sp>
        <p:sp>
          <p:nvSpPr>
            <p:cNvPr id="22" name="object 22"/>
            <p:cNvSpPr/>
            <p:nvPr/>
          </p:nvSpPr>
          <p:spPr>
            <a:xfrm>
              <a:off x="0" y="0"/>
              <a:ext cx="6278880" cy="1477010"/>
            </a:xfrm>
            <a:custGeom>
              <a:avLst/>
              <a:gdLst/>
              <a:ahLst/>
              <a:cxnLst/>
              <a:rect l="l" t="t" r="r" b="b"/>
              <a:pathLst>
                <a:path w="6278880" h="1477010">
                  <a:moveTo>
                    <a:pt x="3439414" y="0"/>
                  </a:moveTo>
                  <a:lnTo>
                    <a:pt x="0" y="0"/>
                  </a:lnTo>
                  <a:lnTo>
                    <a:pt x="0" y="632968"/>
                  </a:lnTo>
                  <a:lnTo>
                    <a:pt x="3877183" y="1476755"/>
                  </a:lnTo>
                  <a:lnTo>
                    <a:pt x="6278499" y="613663"/>
                  </a:lnTo>
                  <a:lnTo>
                    <a:pt x="3439414" y="0"/>
                  </a:lnTo>
                  <a:close/>
                </a:path>
              </a:pathLst>
            </a:custGeom>
            <a:solidFill>
              <a:schemeClr val="accent1"/>
            </a:solidFill>
          </p:spPr>
          <p:txBody>
            <a:bodyPr wrap="square" lIns="0" tIns="0" rIns="0" bIns="0" rtlCol="0"/>
            <a:lstStyle/>
            <a:p>
              <a:endParaRPr/>
            </a:p>
          </p:txBody>
        </p:sp>
        <p:sp>
          <p:nvSpPr>
            <p:cNvPr id="23" name="object 23"/>
            <p:cNvSpPr/>
            <p:nvPr/>
          </p:nvSpPr>
          <p:spPr>
            <a:xfrm>
              <a:off x="0" y="630936"/>
              <a:ext cx="2226310" cy="1158240"/>
            </a:xfrm>
            <a:custGeom>
              <a:avLst/>
              <a:gdLst/>
              <a:ahLst/>
              <a:cxnLst/>
              <a:rect l="l" t="t" r="r" b="b"/>
              <a:pathLst>
                <a:path w="2226310" h="1158239">
                  <a:moveTo>
                    <a:pt x="0" y="0"/>
                  </a:moveTo>
                  <a:lnTo>
                    <a:pt x="0" y="1157732"/>
                  </a:lnTo>
                  <a:lnTo>
                    <a:pt x="2226310" y="486283"/>
                  </a:lnTo>
                  <a:lnTo>
                    <a:pt x="0" y="0"/>
                  </a:lnTo>
                  <a:close/>
                </a:path>
              </a:pathLst>
            </a:custGeom>
            <a:solidFill>
              <a:srgbClr val="203467"/>
            </a:solidFill>
          </p:spPr>
          <p:txBody>
            <a:bodyPr wrap="square" lIns="0" tIns="0" rIns="0" bIns="0" rtlCol="0"/>
            <a:lstStyle/>
            <a:p>
              <a:endParaRPr/>
            </a:p>
          </p:txBody>
        </p:sp>
      </p:grpSp>
      <p:sp>
        <p:nvSpPr>
          <p:cNvPr id="24" name="object 24"/>
          <p:cNvSpPr txBox="1"/>
          <p:nvPr/>
        </p:nvSpPr>
        <p:spPr>
          <a:xfrm>
            <a:off x="2524125" y="1593850"/>
            <a:ext cx="2141855" cy="170053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345" dirty="0">
                <a:solidFill>
                  <a:srgbClr val="203467"/>
                </a:solidFill>
                <a:latin typeface="Arial"/>
                <a:cs typeface="Arial"/>
              </a:rPr>
              <a:t> </a:t>
            </a:r>
            <a:r>
              <a:rPr sz="1500" spc="-10" dirty="0">
                <a:solidFill>
                  <a:srgbClr val="203467"/>
                </a:solidFill>
                <a:latin typeface="Arial"/>
                <a:cs typeface="Arial"/>
              </a:rPr>
              <a:t>Halwani</a:t>
            </a:r>
            <a:r>
              <a:rPr sz="1500" spc="-55" dirty="0">
                <a:solidFill>
                  <a:srgbClr val="203467"/>
                </a:solidFill>
                <a:latin typeface="Arial"/>
                <a:cs typeface="Arial"/>
              </a:rPr>
              <a:t> </a:t>
            </a:r>
            <a:r>
              <a:rPr sz="1500" spc="-20" dirty="0">
                <a:solidFill>
                  <a:srgbClr val="203467"/>
                </a:solidFill>
                <a:latin typeface="Arial"/>
                <a:cs typeface="Arial"/>
              </a:rPr>
              <a:t>Bros.</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165" dirty="0">
                <a:solidFill>
                  <a:srgbClr val="203467"/>
                </a:solidFill>
                <a:latin typeface="Arial"/>
                <a:cs typeface="Arial"/>
              </a:rPr>
              <a:t> </a:t>
            </a:r>
            <a:r>
              <a:rPr sz="1500" dirty="0">
                <a:solidFill>
                  <a:srgbClr val="203467"/>
                </a:solidFill>
                <a:latin typeface="Arial"/>
                <a:cs typeface="Arial"/>
              </a:rPr>
              <a:t>Al</a:t>
            </a:r>
            <a:r>
              <a:rPr sz="1500" spc="-45" dirty="0">
                <a:solidFill>
                  <a:srgbClr val="203467"/>
                </a:solidFill>
                <a:latin typeface="Arial"/>
                <a:cs typeface="Arial"/>
              </a:rPr>
              <a:t> </a:t>
            </a:r>
            <a:r>
              <a:rPr sz="1500" dirty="0">
                <a:solidFill>
                  <a:srgbClr val="203467"/>
                </a:solidFill>
                <a:latin typeface="Arial"/>
                <a:cs typeface="Arial"/>
              </a:rPr>
              <a:t>Fanayah</a:t>
            </a:r>
            <a:r>
              <a:rPr sz="1500" spc="-25" dirty="0">
                <a:solidFill>
                  <a:srgbClr val="203467"/>
                </a:solidFill>
                <a:latin typeface="Arial"/>
                <a:cs typeface="Arial"/>
              </a:rPr>
              <a:t> </a:t>
            </a:r>
            <a:r>
              <a:rPr sz="1500" spc="-10" dirty="0">
                <a:solidFill>
                  <a:srgbClr val="203467"/>
                </a:solidFill>
                <a:latin typeface="Arial"/>
                <a:cs typeface="Arial"/>
              </a:rPr>
              <a:t>Contracting</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35" dirty="0">
                <a:solidFill>
                  <a:srgbClr val="203467"/>
                </a:solidFill>
                <a:latin typeface="Arial"/>
                <a:cs typeface="Arial"/>
              </a:rPr>
              <a:t> </a:t>
            </a:r>
            <a:r>
              <a:rPr sz="1500" spc="-10" dirty="0">
                <a:solidFill>
                  <a:srgbClr val="203467"/>
                </a:solidFill>
                <a:latin typeface="Arial"/>
                <a:cs typeface="Arial"/>
              </a:rPr>
              <a:t>Jeddah</a:t>
            </a:r>
            <a:endParaRPr sz="1500">
              <a:latin typeface="Arial"/>
              <a:cs typeface="Arial"/>
            </a:endParaRPr>
          </a:p>
          <a:p>
            <a:pPr marL="12700">
              <a:lnSpc>
                <a:spcPct val="100000"/>
              </a:lnSpc>
              <a:spcBef>
                <a:spcPts val="409"/>
              </a:spcBef>
            </a:pPr>
            <a:r>
              <a:rPr sz="1500" dirty="0">
                <a:solidFill>
                  <a:srgbClr val="203467"/>
                </a:solidFill>
                <a:latin typeface="Arial"/>
                <a:cs typeface="Arial"/>
              </a:rPr>
              <a:t>:</a:t>
            </a:r>
            <a:r>
              <a:rPr sz="1500" spc="385" dirty="0">
                <a:solidFill>
                  <a:srgbClr val="203467"/>
                </a:solidFill>
                <a:latin typeface="Arial"/>
                <a:cs typeface="Arial"/>
              </a:rPr>
              <a:t> </a:t>
            </a:r>
            <a:r>
              <a:rPr sz="1500" spc="-30" dirty="0">
                <a:solidFill>
                  <a:srgbClr val="203467"/>
                </a:solidFill>
                <a:latin typeface="Arial"/>
                <a:cs typeface="Arial"/>
              </a:rPr>
              <a:t>Water</a:t>
            </a:r>
            <a:r>
              <a:rPr sz="1500" spc="-125" dirty="0">
                <a:solidFill>
                  <a:srgbClr val="203467"/>
                </a:solidFill>
                <a:latin typeface="Arial"/>
                <a:cs typeface="Arial"/>
              </a:rPr>
              <a:t> </a:t>
            </a:r>
            <a:r>
              <a:rPr sz="1500" spc="-20" dirty="0">
                <a:solidFill>
                  <a:srgbClr val="203467"/>
                </a:solidFill>
                <a:latin typeface="Arial"/>
                <a:cs typeface="Arial"/>
              </a:rPr>
              <a:t>Tank</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35" dirty="0">
                <a:solidFill>
                  <a:srgbClr val="203467"/>
                </a:solidFill>
                <a:latin typeface="Arial"/>
                <a:cs typeface="Arial"/>
              </a:rPr>
              <a:t> </a:t>
            </a:r>
            <a:r>
              <a:rPr sz="1500" spc="-10" dirty="0">
                <a:solidFill>
                  <a:srgbClr val="203467"/>
                </a:solidFill>
                <a:latin typeface="Arial"/>
                <a:cs typeface="Arial"/>
              </a:rPr>
              <a:t>4,250m2</a:t>
            </a:r>
            <a:endParaRPr sz="1500">
              <a:latin typeface="Arial"/>
              <a:cs typeface="Arial"/>
            </a:endParaRPr>
          </a:p>
          <a:p>
            <a:pPr marL="12700">
              <a:lnSpc>
                <a:spcPct val="100000"/>
              </a:lnSpc>
              <a:spcBef>
                <a:spcPts val="395"/>
              </a:spcBef>
            </a:pPr>
            <a:r>
              <a:rPr sz="1500" dirty="0">
                <a:solidFill>
                  <a:srgbClr val="203467"/>
                </a:solidFill>
                <a:latin typeface="Arial"/>
                <a:cs typeface="Arial"/>
              </a:rPr>
              <a:t>:</a:t>
            </a:r>
            <a:r>
              <a:rPr sz="1500" spc="340" dirty="0">
                <a:solidFill>
                  <a:srgbClr val="203467"/>
                </a:solidFill>
                <a:latin typeface="Arial"/>
                <a:cs typeface="Arial"/>
              </a:rPr>
              <a:t> </a:t>
            </a:r>
            <a:r>
              <a:rPr sz="1500" dirty="0">
                <a:solidFill>
                  <a:srgbClr val="203467"/>
                </a:solidFill>
                <a:latin typeface="Arial"/>
                <a:cs typeface="Arial"/>
              </a:rPr>
              <a:t>2</a:t>
            </a:r>
            <a:r>
              <a:rPr sz="1500" spc="-30" dirty="0">
                <a:solidFill>
                  <a:srgbClr val="203467"/>
                </a:solidFill>
                <a:latin typeface="Arial"/>
                <a:cs typeface="Arial"/>
              </a:rPr>
              <a:t> </a:t>
            </a:r>
            <a:r>
              <a:rPr sz="1500" spc="-10" dirty="0">
                <a:solidFill>
                  <a:srgbClr val="203467"/>
                </a:solidFill>
                <a:latin typeface="Arial"/>
                <a:cs typeface="Arial"/>
              </a:rPr>
              <a:t>Months</a:t>
            </a:r>
            <a:endParaRPr sz="1500">
              <a:latin typeface="Arial"/>
              <a:cs typeface="Arial"/>
            </a:endParaRPr>
          </a:p>
        </p:txBody>
      </p:sp>
      <p:sp>
        <p:nvSpPr>
          <p:cNvPr id="25" name="object 25"/>
          <p:cNvSpPr txBox="1">
            <a:spLocks noGrp="1"/>
          </p:cNvSpPr>
          <p:nvPr>
            <p:ph type="title"/>
          </p:nvPr>
        </p:nvSpPr>
        <p:spPr>
          <a:prstGeom prst="rect">
            <a:avLst/>
          </a:prstGeom>
        </p:spPr>
        <p:txBody>
          <a:bodyPr vert="horz" wrap="square" lIns="0" tIns="116255" rIns="0" bIns="0" rtlCol="0">
            <a:spAutoFit/>
          </a:bodyPr>
          <a:lstStyle/>
          <a:p>
            <a:pPr marL="71120">
              <a:lnSpc>
                <a:spcPct val="100000"/>
              </a:lnSpc>
              <a:spcBef>
                <a:spcPts val="95"/>
              </a:spcBef>
            </a:pPr>
            <a:r>
              <a:rPr spc="-185" dirty="0"/>
              <a:t>PROJECTS</a:t>
            </a:r>
          </a:p>
        </p:txBody>
      </p:sp>
      <p:sp>
        <p:nvSpPr>
          <p:cNvPr id="26" name="object 26"/>
          <p:cNvSpPr txBox="1"/>
          <p:nvPr/>
        </p:nvSpPr>
        <p:spPr>
          <a:xfrm>
            <a:off x="304596" y="1621282"/>
            <a:ext cx="1381760" cy="1644014"/>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a:latin typeface="Arial"/>
              <a:cs typeface="Arial"/>
            </a:endParaRPr>
          </a:p>
          <a:p>
            <a:pPr marL="12700">
              <a:lnSpc>
                <a:spcPct val="100000"/>
              </a:lnSpc>
              <a:spcBef>
                <a:spcPts val="180"/>
              </a:spcBef>
            </a:pPr>
            <a:r>
              <a:rPr sz="1500" spc="-10" dirty="0">
                <a:solidFill>
                  <a:srgbClr val="203467"/>
                </a:solidFill>
                <a:latin typeface="Arial"/>
                <a:cs typeface="Arial"/>
              </a:rPr>
              <a:t>Main</a:t>
            </a:r>
            <a:r>
              <a:rPr sz="1500" spc="-90" dirty="0">
                <a:solidFill>
                  <a:srgbClr val="203467"/>
                </a:solidFill>
                <a:latin typeface="Arial"/>
                <a:cs typeface="Arial"/>
              </a:rPr>
              <a:t> </a:t>
            </a:r>
            <a:r>
              <a:rPr sz="1500" spc="-10" dirty="0">
                <a:solidFill>
                  <a:srgbClr val="203467"/>
                </a:solidFill>
                <a:latin typeface="Arial"/>
                <a:cs typeface="Arial"/>
              </a:rPr>
              <a:t>Contractor</a:t>
            </a:r>
            <a:endParaRPr sz="1500">
              <a:latin typeface="Arial"/>
              <a:cs typeface="Arial"/>
            </a:endParaRPr>
          </a:p>
          <a:p>
            <a:pPr marL="12700" marR="323215">
              <a:lnSpc>
                <a:spcPct val="122000"/>
              </a:lnSpc>
            </a:pPr>
            <a:r>
              <a:rPr sz="1500" spc="-10" dirty="0">
                <a:solidFill>
                  <a:srgbClr val="203467"/>
                </a:solidFill>
                <a:latin typeface="Arial"/>
                <a:cs typeface="Arial"/>
              </a:rPr>
              <a:t>Location Project Project</a:t>
            </a:r>
            <a:r>
              <a:rPr sz="1500" spc="-65" dirty="0">
                <a:solidFill>
                  <a:srgbClr val="203467"/>
                </a:solidFill>
                <a:latin typeface="Arial"/>
                <a:cs typeface="Arial"/>
              </a:rPr>
              <a:t> </a:t>
            </a:r>
            <a:r>
              <a:rPr sz="1500" spc="-20" dirty="0">
                <a:solidFill>
                  <a:srgbClr val="203467"/>
                </a:solidFill>
                <a:latin typeface="Arial"/>
                <a:cs typeface="Arial"/>
              </a:rPr>
              <a:t>Area</a:t>
            </a:r>
            <a:endParaRPr sz="1500">
              <a:latin typeface="Arial"/>
              <a:cs typeface="Arial"/>
            </a:endParaRPr>
          </a:p>
          <a:p>
            <a:pPr marL="12700">
              <a:lnSpc>
                <a:spcPct val="100000"/>
              </a:lnSpc>
              <a:spcBef>
                <a:spcPts val="395"/>
              </a:spcBef>
            </a:pPr>
            <a:r>
              <a:rPr sz="1500" spc="-10" dirty="0">
                <a:solidFill>
                  <a:srgbClr val="203467"/>
                </a:solidFill>
                <a:latin typeface="Arial"/>
                <a:cs typeface="Arial"/>
              </a:rPr>
              <a:t>Project</a:t>
            </a:r>
            <a:r>
              <a:rPr sz="1500" spc="-70" dirty="0">
                <a:solidFill>
                  <a:srgbClr val="203467"/>
                </a:solidFill>
                <a:latin typeface="Arial"/>
                <a:cs typeface="Arial"/>
              </a:rPr>
              <a:t> </a:t>
            </a:r>
            <a:r>
              <a:rPr sz="1500" spc="-10" dirty="0">
                <a:solidFill>
                  <a:srgbClr val="203467"/>
                </a:solidFill>
                <a:latin typeface="Arial"/>
                <a:cs typeface="Arial"/>
              </a:rPr>
              <a:t>Duration</a:t>
            </a:r>
            <a:endParaRPr sz="1500">
              <a:latin typeface="Arial"/>
              <a:cs typeface="Arial"/>
            </a:endParaRPr>
          </a:p>
        </p:txBody>
      </p:sp>
      <p:sp>
        <p:nvSpPr>
          <p:cNvPr id="27" name="object 27"/>
          <p:cNvSpPr txBox="1"/>
          <p:nvPr/>
        </p:nvSpPr>
        <p:spPr>
          <a:xfrm>
            <a:off x="304596" y="3550157"/>
            <a:ext cx="4147820" cy="1433830"/>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Scope</a:t>
            </a:r>
            <a:r>
              <a:rPr sz="1500" spc="-50" dirty="0">
                <a:solidFill>
                  <a:srgbClr val="203467"/>
                </a:solidFill>
                <a:latin typeface="Arial"/>
                <a:cs typeface="Arial"/>
              </a:rPr>
              <a:t> </a:t>
            </a:r>
            <a:r>
              <a:rPr sz="1500" dirty="0">
                <a:solidFill>
                  <a:srgbClr val="203467"/>
                </a:solidFill>
                <a:latin typeface="Arial"/>
                <a:cs typeface="Arial"/>
              </a:rPr>
              <a:t>of</a:t>
            </a:r>
            <a:r>
              <a:rPr sz="1500" spc="-70" dirty="0">
                <a:solidFill>
                  <a:srgbClr val="203467"/>
                </a:solidFill>
                <a:latin typeface="Arial"/>
                <a:cs typeface="Arial"/>
              </a:rPr>
              <a:t> </a:t>
            </a:r>
            <a:r>
              <a:rPr sz="1500" spc="-20" dirty="0">
                <a:solidFill>
                  <a:srgbClr val="203467"/>
                </a:solidFill>
                <a:latin typeface="Arial"/>
                <a:cs typeface="Arial"/>
              </a:rPr>
              <a:t>Work:</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Supply</a:t>
            </a:r>
            <a:r>
              <a:rPr sz="1500" spc="-45" dirty="0">
                <a:solidFill>
                  <a:srgbClr val="203467"/>
                </a:solidFill>
                <a:latin typeface="Arial"/>
                <a:cs typeface="Arial"/>
              </a:rPr>
              <a:t> </a:t>
            </a:r>
            <a:r>
              <a:rPr sz="1500" dirty="0">
                <a:solidFill>
                  <a:srgbClr val="203467"/>
                </a:solidFill>
                <a:latin typeface="Arial"/>
                <a:cs typeface="Arial"/>
              </a:rPr>
              <a:t>&amp;</a:t>
            </a:r>
            <a:r>
              <a:rPr sz="1500" spc="-25" dirty="0">
                <a:solidFill>
                  <a:srgbClr val="203467"/>
                </a:solidFill>
                <a:latin typeface="Arial"/>
                <a:cs typeface="Arial"/>
              </a:rPr>
              <a:t> </a:t>
            </a:r>
            <a:r>
              <a:rPr sz="1500" dirty="0">
                <a:solidFill>
                  <a:srgbClr val="203467"/>
                </a:solidFill>
                <a:latin typeface="Arial"/>
                <a:cs typeface="Arial"/>
              </a:rPr>
              <a:t>Fabrication</a:t>
            </a:r>
            <a:r>
              <a:rPr sz="1500" spc="-45" dirty="0">
                <a:solidFill>
                  <a:srgbClr val="203467"/>
                </a:solidFill>
                <a:latin typeface="Arial"/>
                <a:cs typeface="Arial"/>
              </a:rPr>
              <a:t> </a:t>
            </a:r>
            <a:r>
              <a:rPr sz="1500" dirty="0">
                <a:solidFill>
                  <a:srgbClr val="203467"/>
                </a:solidFill>
                <a:latin typeface="Arial"/>
                <a:cs typeface="Arial"/>
              </a:rPr>
              <a:t>of</a:t>
            </a:r>
            <a:r>
              <a:rPr sz="1500" spc="-40" dirty="0">
                <a:solidFill>
                  <a:srgbClr val="203467"/>
                </a:solidFill>
                <a:latin typeface="Arial"/>
                <a:cs typeface="Arial"/>
              </a:rPr>
              <a:t> </a:t>
            </a:r>
            <a:r>
              <a:rPr sz="1500" spc="-30" dirty="0">
                <a:solidFill>
                  <a:srgbClr val="203467"/>
                </a:solidFill>
                <a:latin typeface="Arial"/>
                <a:cs typeface="Arial"/>
              </a:rPr>
              <a:t>Water</a:t>
            </a:r>
            <a:r>
              <a:rPr sz="1500" spc="-125" dirty="0">
                <a:solidFill>
                  <a:srgbClr val="203467"/>
                </a:solidFill>
                <a:latin typeface="Arial"/>
                <a:cs typeface="Arial"/>
              </a:rPr>
              <a:t> </a:t>
            </a:r>
            <a:r>
              <a:rPr sz="1500" spc="-20" dirty="0">
                <a:solidFill>
                  <a:srgbClr val="203467"/>
                </a:solidFill>
                <a:latin typeface="Arial"/>
                <a:cs typeface="Arial"/>
              </a:rPr>
              <a:t>Tank</a:t>
            </a:r>
            <a:endParaRPr sz="1500" dirty="0">
              <a:latin typeface="Arial"/>
              <a:cs typeface="Arial"/>
            </a:endParaRPr>
          </a:p>
          <a:p>
            <a:pPr>
              <a:lnSpc>
                <a:spcPct val="100000"/>
              </a:lnSpc>
              <a:spcBef>
                <a:spcPts val="975"/>
              </a:spcBef>
            </a:pPr>
            <a:endParaRPr sz="1500" dirty="0">
              <a:latin typeface="Arial"/>
              <a:cs typeface="Arial"/>
            </a:endParaRPr>
          </a:p>
          <a:p>
            <a:pPr marL="12700">
              <a:lnSpc>
                <a:spcPct val="100000"/>
              </a:lnSpc>
            </a:pPr>
            <a:r>
              <a:rPr sz="1500" dirty="0">
                <a:solidFill>
                  <a:srgbClr val="203467"/>
                </a:solidFill>
                <a:latin typeface="Arial"/>
                <a:cs typeface="Arial"/>
              </a:rPr>
              <a:t>Metal</a:t>
            </a:r>
            <a:r>
              <a:rPr sz="1500" spc="-75" dirty="0">
                <a:solidFill>
                  <a:srgbClr val="203467"/>
                </a:solidFill>
                <a:latin typeface="Arial"/>
                <a:cs typeface="Arial"/>
              </a:rPr>
              <a:t> </a:t>
            </a:r>
            <a:r>
              <a:rPr sz="1500" dirty="0">
                <a:solidFill>
                  <a:srgbClr val="203467"/>
                </a:solidFill>
                <a:latin typeface="Arial"/>
                <a:cs typeface="Arial"/>
              </a:rPr>
              <a:t>Fabrications</a:t>
            </a:r>
            <a:r>
              <a:rPr sz="1500" spc="-80" dirty="0">
                <a:solidFill>
                  <a:srgbClr val="203467"/>
                </a:solidFill>
                <a:latin typeface="Arial"/>
                <a:cs typeface="Arial"/>
              </a:rPr>
              <a:t> </a:t>
            </a:r>
            <a:r>
              <a:rPr sz="1500" dirty="0">
                <a:solidFill>
                  <a:srgbClr val="203467"/>
                </a:solidFill>
                <a:latin typeface="Arial"/>
                <a:cs typeface="Arial"/>
              </a:rPr>
              <a:t>&amp;</a:t>
            </a:r>
            <a:r>
              <a:rPr sz="1500" spc="-70" dirty="0">
                <a:solidFill>
                  <a:srgbClr val="203467"/>
                </a:solidFill>
                <a:latin typeface="Arial"/>
                <a:cs typeface="Arial"/>
              </a:rPr>
              <a:t> </a:t>
            </a:r>
            <a:r>
              <a:rPr sz="1500" dirty="0">
                <a:solidFill>
                  <a:srgbClr val="203467"/>
                </a:solidFill>
                <a:latin typeface="Arial"/>
                <a:cs typeface="Arial"/>
              </a:rPr>
              <a:t>Mechanical</a:t>
            </a:r>
            <a:r>
              <a:rPr sz="1500" spc="-60" dirty="0">
                <a:solidFill>
                  <a:srgbClr val="203467"/>
                </a:solidFill>
                <a:latin typeface="Arial"/>
                <a:cs typeface="Arial"/>
              </a:rPr>
              <a:t> </a:t>
            </a:r>
            <a:r>
              <a:rPr sz="1500" spc="-10" dirty="0">
                <a:solidFill>
                  <a:srgbClr val="203467"/>
                </a:solidFill>
                <a:latin typeface="Arial"/>
                <a:cs typeface="Arial"/>
              </a:rPr>
              <a:t>Works:</a:t>
            </a:r>
            <a:endParaRPr sz="1500" dirty="0">
              <a:latin typeface="Arial"/>
              <a:cs typeface="Arial"/>
            </a:endParaRPr>
          </a:p>
          <a:p>
            <a:pPr marL="12700">
              <a:lnSpc>
                <a:spcPct val="100000"/>
              </a:lnSpc>
              <a:spcBef>
                <a:spcPts val="395"/>
              </a:spcBef>
            </a:pPr>
            <a:r>
              <a:rPr sz="1500" spc="-90" dirty="0">
                <a:solidFill>
                  <a:srgbClr val="203467"/>
                </a:solidFill>
                <a:latin typeface="Arial"/>
                <a:cs typeface="Arial"/>
              </a:rPr>
              <a:t>Tank</a:t>
            </a:r>
            <a:r>
              <a:rPr sz="1500" spc="-65" dirty="0">
                <a:solidFill>
                  <a:srgbClr val="203467"/>
                </a:solidFill>
                <a:latin typeface="Arial"/>
                <a:cs typeface="Arial"/>
              </a:rPr>
              <a:t> </a:t>
            </a:r>
            <a:r>
              <a:rPr sz="1500" dirty="0">
                <a:solidFill>
                  <a:srgbClr val="203467"/>
                </a:solidFill>
                <a:latin typeface="Arial"/>
                <a:cs typeface="Arial"/>
              </a:rPr>
              <a:t>Fabrication</a:t>
            </a:r>
            <a:r>
              <a:rPr sz="1500" spc="-90" dirty="0">
                <a:solidFill>
                  <a:srgbClr val="203467"/>
                </a:solidFill>
                <a:latin typeface="Arial"/>
                <a:cs typeface="Arial"/>
              </a:rPr>
              <a:t> </a:t>
            </a:r>
            <a:r>
              <a:rPr sz="1500" dirty="0">
                <a:solidFill>
                  <a:srgbClr val="203467"/>
                </a:solidFill>
                <a:latin typeface="Arial"/>
                <a:cs typeface="Arial"/>
              </a:rPr>
              <a:t>along</a:t>
            </a:r>
            <a:r>
              <a:rPr sz="1500" spc="-80" dirty="0">
                <a:solidFill>
                  <a:srgbClr val="203467"/>
                </a:solidFill>
                <a:latin typeface="Arial"/>
                <a:cs typeface="Arial"/>
              </a:rPr>
              <a:t> </a:t>
            </a:r>
            <a:r>
              <a:rPr sz="1500" dirty="0">
                <a:solidFill>
                  <a:srgbClr val="203467"/>
                </a:solidFill>
                <a:latin typeface="Arial"/>
                <a:cs typeface="Arial"/>
              </a:rPr>
              <a:t>with</a:t>
            </a:r>
            <a:r>
              <a:rPr sz="1500" spc="-50" dirty="0">
                <a:solidFill>
                  <a:srgbClr val="203467"/>
                </a:solidFill>
                <a:latin typeface="Arial"/>
                <a:cs typeface="Arial"/>
              </a:rPr>
              <a:t> </a:t>
            </a:r>
            <a:r>
              <a:rPr sz="1500" dirty="0">
                <a:solidFill>
                  <a:srgbClr val="203467"/>
                </a:solidFill>
                <a:latin typeface="Arial"/>
                <a:cs typeface="Arial"/>
              </a:rPr>
              <a:t>all</a:t>
            </a:r>
            <a:r>
              <a:rPr sz="1500" spc="-70" dirty="0">
                <a:solidFill>
                  <a:srgbClr val="203467"/>
                </a:solidFill>
                <a:latin typeface="Arial"/>
                <a:cs typeface="Arial"/>
              </a:rPr>
              <a:t> </a:t>
            </a:r>
            <a:r>
              <a:rPr sz="1500" dirty="0">
                <a:solidFill>
                  <a:srgbClr val="203467"/>
                </a:solidFill>
                <a:latin typeface="Arial"/>
                <a:cs typeface="Arial"/>
              </a:rPr>
              <a:t>Mechanical</a:t>
            </a:r>
            <a:r>
              <a:rPr sz="1500" spc="-65" dirty="0">
                <a:solidFill>
                  <a:srgbClr val="203467"/>
                </a:solidFill>
                <a:latin typeface="Arial"/>
                <a:cs typeface="Arial"/>
              </a:rPr>
              <a:t> </a:t>
            </a:r>
            <a:r>
              <a:rPr sz="1500" spc="-10" dirty="0">
                <a:solidFill>
                  <a:srgbClr val="203467"/>
                </a:solidFill>
                <a:latin typeface="Arial"/>
                <a:cs typeface="Arial"/>
              </a:rPr>
              <a:t>Works</a:t>
            </a:r>
            <a:endParaRPr sz="1500" dirty="0">
              <a:latin typeface="Arial"/>
              <a:cs typeface="Arial"/>
            </a:endParaRPr>
          </a:p>
        </p:txBody>
      </p:sp>
      <p:pic>
        <p:nvPicPr>
          <p:cNvPr id="28" name="object 28"/>
          <p:cNvPicPr/>
          <p:nvPr/>
        </p:nvPicPr>
        <p:blipFill>
          <a:blip r:embed="rId7" cstate="print"/>
          <a:stretch>
            <a:fillRect/>
          </a:stretch>
        </p:blipFill>
        <p:spPr>
          <a:xfrm>
            <a:off x="320040" y="5131308"/>
            <a:ext cx="2301240" cy="50048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05171" y="739140"/>
            <a:ext cx="2095500" cy="300355"/>
          </a:xfrm>
          <a:custGeom>
            <a:avLst/>
            <a:gdLst/>
            <a:ahLst/>
            <a:cxnLst/>
            <a:rect l="l" t="t" r="r" b="b"/>
            <a:pathLst>
              <a:path w="2095500" h="300355">
                <a:moveTo>
                  <a:pt x="846201" y="0"/>
                </a:moveTo>
                <a:lnTo>
                  <a:pt x="0" y="300100"/>
                </a:lnTo>
                <a:lnTo>
                  <a:pt x="2018537" y="254762"/>
                </a:lnTo>
                <a:lnTo>
                  <a:pt x="2095119" y="245745"/>
                </a:lnTo>
                <a:lnTo>
                  <a:pt x="846201" y="0"/>
                </a:lnTo>
                <a:close/>
              </a:path>
            </a:pathLst>
          </a:custGeom>
          <a:solidFill>
            <a:srgbClr val="0F1F3D"/>
          </a:solidFill>
        </p:spPr>
        <p:txBody>
          <a:bodyPr wrap="square" lIns="0" tIns="0" rIns="0" bIns="0" rtlCol="0"/>
          <a:lstStyle/>
          <a:p>
            <a:endParaRPr/>
          </a:p>
        </p:txBody>
      </p:sp>
      <p:sp>
        <p:nvSpPr>
          <p:cNvPr id="3" name="object 3"/>
          <p:cNvSpPr/>
          <p:nvPr/>
        </p:nvSpPr>
        <p:spPr>
          <a:xfrm>
            <a:off x="530351" y="1168908"/>
            <a:ext cx="2613660" cy="445134"/>
          </a:xfrm>
          <a:custGeom>
            <a:avLst/>
            <a:gdLst/>
            <a:ahLst/>
            <a:cxnLst/>
            <a:rect l="l" t="t" r="r" b="b"/>
            <a:pathLst>
              <a:path w="2613660" h="445134">
                <a:moveTo>
                  <a:pt x="1007363" y="0"/>
                </a:moveTo>
                <a:lnTo>
                  <a:pt x="0" y="301371"/>
                </a:lnTo>
                <a:lnTo>
                  <a:pt x="2613533" y="444626"/>
                </a:lnTo>
                <a:lnTo>
                  <a:pt x="1007363" y="0"/>
                </a:lnTo>
                <a:close/>
              </a:path>
            </a:pathLst>
          </a:custGeom>
          <a:solidFill>
            <a:srgbClr val="CD7529"/>
          </a:solidFill>
        </p:spPr>
        <p:txBody>
          <a:bodyPr wrap="square" lIns="0" tIns="0" rIns="0" bIns="0" rtlCol="0"/>
          <a:lstStyle/>
          <a:p>
            <a:endParaRPr/>
          </a:p>
        </p:txBody>
      </p:sp>
      <p:grpSp>
        <p:nvGrpSpPr>
          <p:cNvPr id="4" name="object 4"/>
          <p:cNvGrpSpPr/>
          <p:nvPr/>
        </p:nvGrpSpPr>
        <p:grpSpPr>
          <a:xfrm>
            <a:off x="0" y="0"/>
            <a:ext cx="11597640" cy="1657985"/>
            <a:chOff x="0" y="0"/>
            <a:chExt cx="11597640" cy="1657985"/>
          </a:xfrm>
        </p:grpSpPr>
        <p:sp>
          <p:nvSpPr>
            <p:cNvPr id="5" name="object 5"/>
            <p:cNvSpPr/>
            <p:nvPr/>
          </p:nvSpPr>
          <p:spPr>
            <a:xfrm>
              <a:off x="2092451" y="0"/>
              <a:ext cx="9504680" cy="990600"/>
            </a:xfrm>
            <a:custGeom>
              <a:avLst/>
              <a:gdLst/>
              <a:ahLst/>
              <a:cxnLst/>
              <a:rect l="l" t="t" r="r" b="b"/>
              <a:pathLst>
                <a:path w="9504680" h="990600">
                  <a:moveTo>
                    <a:pt x="9504680" y="0"/>
                  </a:moveTo>
                  <a:lnTo>
                    <a:pt x="0" y="0"/>
                  </a:lnTo>
                  <a:lnTo>
                    <a:pt x="4761103" y="990219"/>
                  </a:lnTo>
                  <a:lnTo>
                    <a:pt x="4807584" y="984630"/>
                  </a:lnTo>
                  <a:lnTo>
                    <a:pt x="4807331" y="984503"/>
                  </a:lnTo>
                  <a:lnTo>
                    <a:pt x="9504680" y="0"/>
                  </a:lnTo>
                  <a:close/>
                </a:path>
              </a:pathLst>
            </a:custGeom>
            <a:solidFill>
              <a:srgbClr val="203467"/>
            </a:solidFill>
          </p:spPr>
          <p:txBody>
            <a:bodyPr wrap="square" lIns="0" tIns="0" rIns="0" bIns="0" rtlCol="0"/>
            <a:lstStyle/>
            <a:p>
              <a:endParaRPr/>
            </a:p>
          </p:txBody>
        </p:sp>
        <p:sp>
          <p:nvSpPr>
            <p:cNvPr id="6" name="object 6"/>
            <p:cNvSpPr/>
            <p:nvPr/>
          </p:nvSpPr>
          <p:spPr>
            <a:xfrm>
              <a:off x="0" y="0"/>
              <a:ext cx="5672455" cy="1614170"/>
            </a:xfrm>
            <a:custGeom>
              <a:avLst/>
              <a:gdLst/>
              <a:ahLst/>
              <a:cxnLst/>
              <a:rect l="l" t="t" r="r" b="b"/>
              <a:pathLst>
                <a:path w="5672455" h="1614170">
                  <a:moveTo>
                    <a:pt x="2065147" y="0"/>
                  </a:moveTo>
                  <a:lnTo>
                    <a:pt x="0" y="0"/>
                  </a:lnTo>
                  <a:lnTo>
                    <a:pt x="0" y="959865"/>
                  </a:lnTo>
                  <a:lnTo>
                    <a:pt x="3143377" y="1613788"/>
                  </a:lnTo>
                  <a:lnTo>
                    <a:pt x="5671947" y="745108"/>
                  </a:lnTo>
                  <a:lnTo>
                    <a:pt x="2065147" y="0"/>
                  </a:lnTo>
                  <a:close/>
                </a:path>
              </a:pathLst>
            </a:custGeom>
            <a:solidFill>
              <a:srgbClr val="F4A140"/>
            </a:solidFill>
          </p:spPr>
          <p:txBody>
            <a:bodyPr wrap="square" lIns="0" tIns="0" rIns="0" bIns="0" rtlCol="0"/>
            <a:lstStyle/>
            <a:p>
              <a:endParaRPr/>
            </a:p>
          </p:txBody>
        </p:sp>
        <p:sp>
          <p:nvSpPr>
            <p:cNvPr id="7" name="object 7"/>
            <p:cNvSpPr/>
            <p:nvPr/>
          </p:nvSpPr>
          <p:spPr>
            <a:xfrm>
              <a:off x="0" y="958596"/>
              <a:ext cx="1406525" cy="699135"/>
            </a:xfrm>
            <a:custGeom>
              <a:avLst/>
              <a:gdLst/>
              <a:ahLst/>
              <a:cxnLst/>
              <a:rect l="l" t="t" r="r" b="b"/>
              <a:pathLst>
                <a:path w="1406525" h="699135">
                  <a:moveTo>
                    <a:pt x="0" y="0"/>
                  </a:moveTo>
                  <a:lnTo>
                    <a:pt x="0" y="699134"/>
                  </a:lnTo>
                  <a:lnTo>
                    <a:pt x="1406144" y="293624"/>
                  </a:lnTo>
                  <a:lnTo>
                    <a:pt x="0" y="0"/>
                  </a:lnTo>
                  <a:close/>
                </a:path>
              </a:pathLst>
            </a:custGeom>
            <a:solidFill>
              <a:srgbClr val="203467"/>
            </a:solidFill>
          </p:spPr>
          <p:txBody>
            <a:bodyPr wrap="square" lIns="0" tIns="0" rIns="0" bIns="0" rtlCol="0"/>
            <a:lstStyle/>
            <a:p>
              <a:endParaRPr/>
            </a:p>
          </p:txBody>
        </p:sp>
        <p:sp>
          <p:nvSpPr>
            <p:cNvPr id="8" name="object 8"/>
            <p:cNvSpPr/>
            <p:nvPr/>
          </p:nvSpPr>
          <p:spPr>
            <a:xfrm>
              <a:off x="5955791" y="1094232"/>
              <a:ext cx="1588135" cy="454025"/>
            </a:xfrm>
            <a:custGeom>
              <a:avLst/>
              <a:gdLst/>
              <a:ahLst/>
              <a:cxnLst/>
              <a:rect l="l" t="t" r="r" b="b"/>
              <a:pathLst>
                <a:path w="1588134" h="454025">
                  <a:moveTo>
                    <a:pt x="641350" y="0"/>
                  </a:moveTo>
                  <a:lnTo>
                    <a:pt x="0" y="454025"/>
                  </a:lnTo>
                  <a:lnTo>
                    <a:pt x="1529714" y="385445"/>
                  </a:lnTo>
                  <a:lnTo>
                    <a:pt x="1587754" y="371728"/>
                  </a:lnTo>
                  <a:lnTo>
                    <a:pt x="641350" y="0"/>
                  </a:lnTo>
                  <a:close/>
                </a:path>
              </a:pathLst>
            </a:custGeom>
            <a:solidFill>
              <a:srgbClr val="0F1F3D"/>
            </a:solidFill>
          </p:spPr>
          <p:txBody>
            <a:bodyPr wrap="square" lIns="0" tIns="0" rIns="0" bIns="0" rtlCol="0"/>
            <a:lstStyle/>
            <a:p>
              <a:endParaRPr/>
            </a:p>
          </p:txBody>
        </p:sp>
      </p:grpSp>
      <p:sp>
        <p:nvSpPr>
          <p:cNvPr id="9" name="object 9"/>
          <p:cNvSpPr/>
          <p:nvPr/>
        </p:nvSpPr>
        <p:spPr>
          <a:xfrm>
            <a:off x="2717292" y="1741932"/>
            <a:ext cx="1979295" cy="670560"/>
          </a:xfrm>
          <a:custGeom>
            <a:avLst/>
            <a:gdLst/>
            <a:ahLst/>
            <a:cxnLst/>
            <a:rect l="l" t="t" r="r" b="b"/>
            <a:pathLst>
              <a:path w="1979295" h="670560">
                <a:moveTo>
                  <a:pt x="762888" y="0"/>
                </a:moveTo>
                <a:lnTo>
                  <a:pt x="0" y="454151"/>
                </a:lnTo>
                <a:lnTo>
                  <a:pt x="1979295" y="670051"/>
                </a:lnTo>
                <a:lnTo>
                  <a:pt x="762888" y="0"/>
                </a:lnTo>
                <a:close/>
              </a:path>
            </a:pathLst>
          </a:custGeom>
          <a:solidFill>
            <a:schemeClr val="accent1"/>
          </a:solidFill>
        </p:spPr>
        <p:txBody>
          <a:bodyPr wrap="square" lIns="0" tIns="0" rIns="0" bIns="0" rtlCol="0"/>
          <a:lstStyle/>
          <a:p>
            <a:endParaRPr/>
          </a:p>
        </p:txBody>
      </p:sp>
      <p:grpSp>
        <p:nvGrpSpPr>
          <p:cNvPr id="10" name="object 10"/>
          <p:cNvGrpSpPr/>
          <p:nvPr/>
        </p:nvGrpSpPr>
        <p:grpSpPr>
          <a:xfrm>
            <a:off x="0" y="0"/>
            <a:ext cx="11062335" cy="3803650"/>
            <a:chOff x="0" y="0"/>
            <a:chExt cx="11062335" cy="3803650"/>
          </a:xfrm>
          <a:solidFill>
            <a:schemeClr val="accent1"/>
          </a:solidFill>
        </p:grpSpPr>
        <p:sp>
          <p:nvSpPr>
            <p:cNvPr id="11" name="object 11"/>
            <p:cNvSpPr/>
            <p:nvPr/>
          </p:nvSpPr>
          <p:spPr>
            <a:xfrm>
              <a:off x="3942588" y="0"/>
              <a:ext cx="7119620" cy="1475105"/>
            </a:xfrm>
            <a:custGeom>
              <a:avLst/>
              <a:gdLst/>
              <a:ahLst/>
              <a:cxnLst/>
              <a:rect l="l" t="t" r="r" b="b"/>
              <a:pathLst>
                <a:path w="7119620" h="1475105">
                  <a:moveTo>
                    <a:pt x="7119619" y="0"/>
                  </a:moveTo>
                  <a:lnTo>
                    <a:pt x="0" y="0"/>
                  </a:lnTo>
                  <a:lnTo>
                    <a:pt x="3566287" y="1474977"/>
                  </a:lnTo>
                  <a:lnTo>
                    <a:pt x="3601592" y="1466596"/>
                  </a:lnTo>
                  <a:lnTo>
                    <a:pt x="3601339" y="1466469"/>
                  </a:lnTo>
                  <a:lnTo>
                    <a:pt x="7119619" y="0"/>
                  </a:lnTo>
                  <a:close/>
                </a:path>
              </a:pathLst>
            </a:custGeom>
            <a:grpFill/>
          </p:spPr>
          <p:txBody>
            <a:bodyPr wrap="square" lIns="0" tIns="0" rIns="0" bIns="0" rtlCol="0"/>
            <a:lstStyle/>
            <a:p>
              <a:endParaRPr/>
            </a:p>
          </p:txBody>
        </p:sp>
        <p:sp>
          <p:nvSpPr>
            <p:cNvPr id="12" name="object 12"/>
            <p:cNvSpPr/>
            <p:nvPr/>
          </p:nvSpPr>
          <p:spPr>
            <a:xfrm>
              <a:off x="0" y="0"/>
              <a:ext cx="6614159" cy="2412365"/>
            </a:xfrm>
            <a:custGeom>
              <a:avLst/>
              <a:gdLst/>
              <a:ahLst/>
              <a:cxnLst/>
              <a:rect l="l" t="t" r="r" b="b"/>
              <a:pathLst>
                <a:path w="6614159" h="2412365">
                  <a:moveTo>
                    <a:pt x="3922267" y="0"/>
                  </a:moveTo>
                  <a:lnTo>
                    <a:pt x="0" y="0"/>
                  </a:lnTo>
                  <a:lnTo>
                    <a:pt x="0" y="471424"/>
                  </a:lnTo>
                  <a:lnTo>
                    <a:pt x="4697222" y="2412110"/>
                  </a:lnTo>
                  <a:lnTo>
                    <a:pt x="6613652" y="1104392"/>
                  </a:lnTo>
                  <a:lnTo>
                    <a:pt x="3922267" y="0"/>
                  </a:lnTo>
                  <a:close/>
                </a:path>
              </a:pathLst>
            </a:custGeom>
            <a:grpFill/>
          </p:spPr>
          <p:txBody>
            <a:bodyPr wrap="square" lIns="0" tIns="0" rIns="0" bIns="0" rtlCol="0"/>
            <a:lstStyle/>
            <a:p>
              <a:endParaRPr/>
            </a:p>
          </p:txBody>
        </p:sp>
        <p:sp>
          <p:nvSpPr>
            <p:cNvPr id="13" name="object 13"/>
            <p:cNvSpPr/>
            <p:nvPr/>
          </p:nvSpPr>
          <p:spPr>
            <a:xfrm>
              <a:off x="0" y="464820"/>
              <a:ext cx="3380104" cy="3338829"/>
            </a:xfrm>
            <a:custGeom>
              <a:avLst/>
              <a:gdLst/>
              <a:ahLst/>
              <a:cxnLst/>
              <a:rect l="l" t="t" r="r" b="b"/>
              <a:pathLst>
                <a:path w="3380104" h="3338829">
                  <a:moveTo>
                    <a:pt x="0" y="0"/>
                  </a:moveTo>
                  <a:lnTo>
                    <a:pt x="0" y="3338703"/>
                  </a:lnTo>
                  <a:lnTo>
                    <a:pt x="3379724" y="1402333"/>
                  </a:lnTo>
                  <a:lnTo>
                    <a:pt x="0" y="0"/>
                  </a:lnTo>
                  <a:close/>
                </a:path>
              </a:pathLst>
            </a:custGeom>
            <a:grpFill/>
          </p:spPr>
          <p:txBody>
            <a:bodyPr wrap="square" lIns="0" tIns="0" rIns="0" bIns="0" rtlCol="0"/>
            <a:lstStyle/>
            <a:p>
              <a:endParaRPr/>
            </a:p>
          </p:txBody>
        </p:sp>
      </p:grpSp>
      <p:sp>
        <p:nvSpPr>
          <p:cNvPr id="14" name="object 14"/>
          <p:cNvSpPr txBox="1"/>
          <p:nvPr/>
        </p:nvSpPr>
        <p:spPr>
          <a:xfrm>
            <a:off x="1689607" y="7561326"/>
            <a:ext cx="4718685" cy="289823"/>
          </a:xfrm>
          <a:prstGeom prst="rect">
            <a:avLst/>
          </a:prstGeom>
        </p:spPr>
        <p:txBody>
          <a:bodyPr vert="horz" wrap="square" lIns="0" tIns="12700" rIns="0" bIns="0" rtlCol="0">
            <a:spAutoFit/>
          </a:bodyPr>
          <a:lstStyle/>
          <a:p>
            <a:pPr marL="12700">
              <a:lnSpc>
                <a:spcPct val="100000"/>
              </a:lnSpc>
              <a:spcBef>
                <a:spcPts val="100"/>
              </a:spcBef>
            </a:pPr>
            <a:r>
              <a:rPr lang="en-US" sz="1800" b="1" spc="-20" dirty="0">
                <a:solidFill>
                  <a:srgbClr val="203467"/>
                </a:solidFill>
                <a:latin typeface="Arial"/>
                <a:cs typeface="Arial"/>
              </a:rPr>
              <a:t>RENOVIX CONSTRUCTION COMPANY</a:t>
            </a:r>
            <a:endParaRPr sz="1800" dirty="0">
              <a:latin typeface="Arial"/>
              <a:cs typeface="Arial"/>
            </a:endParaRPr>
          </a:p>
        </p:txBody>
      </p:sp>
      <p:sp>
        <p:nvSpPr>
          <p:cNvPr id="15" name="object 15"/>
          <p:cNvSpPr txBox="1"/>
          <p:nvPr/>
        </p:nvSpPr>
        <p:spPr>
          <a:xfrm>
            <a:off x="1900808" y="3527552"/>
            <a:ext cx="3815079" cy="506730"/>
          </a:xfrm>
          <a:prstGeom prst="rect">
            <a:avLst/>
          </a:prstGeom>
        </p:spPr>
        <p:txBody>
          <a:bodyPr vert="horz" wrap="square" lIns="0" tIns="13335" rIns="0" bIns="0" rtlCol="0">
            <a:spAutoFit/>
          </a:bodyPr>
          <a:lstStyle/>
          <a:p>
            <a:pPr marL="12700">
              <a:lnSpc>
                <a:spcPct val="100000"/>
              </a:lnSpc>
              <a:spcBef>
                <a:spcPts val="105"/>
              </a:spcBef>
            </a:pPr>
            <a:r>
              <a:rPr lang="en-US" sz="3150" b="1">
                <a:solidFill>
                  <a:srgbClr val="203467"/>
                </a:solidFill>
                <a:effectLst/>
                <a:latin typeface="Arial" panose="020B0604020202020204" pitchFamily="34" charset="0"/>
              </a:rPr>
              <a:t>Our</a:t>
            </a:r>
            <a:r>
              <a:rPr lang="en-US" sz="3150">
                <a:solidFill>
                  <a:srgbClr val="203467"/>
                </a:solidFill>
                <a:effectLst/>
                <a:latin typeface="Arial" panose="020B0604020202020204" pitchFamily="34" charset="0"/>
              </a:rPr>
              <a:t> </a:t>
            </a:r>
            <a:r>
              <a:rPr lang="en-US" sz="3150" b="1">
                <a:solidFill>
                  <a:srgbClr val="203467"/>
                </a:solidFill>
                <a:effectLst/>
                <a:latin typeface="Arial" panose="020B0604020202020204" pitchFamily="34" charset="0"/>
              </a:rPr>
              <a:t>commitment</a:t>
            </a:r>
            <a:r>
              <a:rPr lang="en-US" sz="3150">
                <a:solidFill>
                  <a:srgbClr val="203467"/>
                </a:solidFill>
                <a:effectLst/>
                <a:latin typeface="Arial" panose="020B0604020202020204" pitchFamily="34" charset="0"/>
              </a:rPr>
              <a:t> </a:t>
            </a:r>
            <a:r>
              <a:rPr lang="en-US" sz="3150" b="1">
                <a:solidFill>
                  <a:srgbClr val="203467"/>
                </a:solidFill>
                <a:effectLst/>
                <a:latin typeface="Arial" panose="020B0604020202020204" pitchFamily="34" charset="0"/>
              </a:rPr>
              <a:t>is</a:t>
            </a:r>
            <a:r>
              <a:rPr lang="en-US" sz="3150">
                <a:solidFill>
                  <a:srgbClr val="203467"/>
                </a:solidFill>
                <a:effectLst/>
                <a:latin typeface="Arial" panose="020B0604020202020204" pitchFamily="34" charset="0"/>
              </a:rPr>
              <a:t> </a:t>
            </a:r>
            <a:r>
              <a:rPr lang="en-US" sz="3150" b="1">
                <a:solidFill>
                  <a:srgbClr val="203467"/>
                </a:solidFill>
                <a:effectLst/>
                <a:latin typeface="Arial" panose="020B0604020202020204" pitchFamily="34" charset="0"/>
              </a:rPr>
              <a:t>focused</a:t>
            </a:r>
            <a:r>
              <a:rPr lang="en-US" sz="3150">
                <a:solidFill>
                  <a:srgbClr val="203467"/>
                </a:solidFill>
                <a:effectLst/>
                <a:latin typeface="Arial" panose="020B0604020202020204" pitchFamily="34" charset="0"/>
              </a:rPr>
              <a:t> </a:t>
            </a:r>
            <a:r>
              <a:rPr lang="en-US" sz="3150" b="1">
                <a:solidFill>
                  <a:srgbClr val="203467"/>
                </a:solidFill>
                <a:effectLst/>
                <a:latin typeface="Arial" panose="020B0604020202020204" pitchFamily="34" charset="0"/>
              </a:rPr>
              <a:t>on</a:t>
            </a:r>
            <a:endParaRPr sz="3150" dirty="0">
              <a:latin typeface="Arial"/>
              <a:cs typeface="Arial"/>
            </a:endParaRPr>
          </a:p>
        </p:txBody>
      </p:sp>
      <p:sp>
        <p:nvSpPr>
          <p:cNvPr id="16" name="object 16"/>
          <p:cNvSpPr txBox="1"/>
          <p:nvPr/>
        </p:nvSpPr>
        <p:spPr>
          <a:xfrm>
            <a:off x="1839595" y="4485843"/>
            <a:ext cx="3928110" cy="2472055"/>
          </a:xfrm>
          <a:prstGeom prst="rect">
            <a:avLst/>
          </a:prstGeom>
        </p:spPr>
        <p:txBody>
          <a:bodyPr vert="horz" wrap="square" lIns="0" tIns="8890" rIns="0" bIns="0" rtlCol="0">
            <a:spAutoFit/>
          </a:bodyPr>
          <a:lstStyle/>
          <a:p>
            <a:pPr marL="0" indent="0" algn="r">
              <a:lnSpc>
                <a:spcPct val="101000"/>
              </a:lnSpc>
              <a:spcBef>
                <a:spcPts val="70"/>
              </a:spcBef>
              <a:buNone/>
            </a:pPr>
            <a:r>
              <a:rPr lang="en-US" sz="3150" b="1" dirty="0">
                <a:solidFill>
                  <a:srgbClr val="203467"/>
                </a:solidFill>
                <a:effectLst/>
                <a:latin typeface="Arial" panose="020B0604020202020204" pitchFamily="34" charset="0"/>
              </a:rPr>
              <a:t>QUALITY ASSURANCE</a:t>
            </a:r>
            <a:r>
              <a:rPr lang="en-US" sz="3150" dirty="0">
                <a:solidFill>
                  <a:srgbClr val="203467"/>
                </a:solidFill>
                <a:effectLst/>
                <a:latin typeface="Arial" panose="020B0604020202020204" pitchFamily="34" charset="0"/>
              </a:rPr>
              <a:t> </a:t>
            </a:r>
            <a:r>
              <a:rPr lang="en-US" sz="3150" b="1" dirty="0">
                <a:solidFill>
                  <a:srgbClr val="203467"/>
                </a:solidFill>
                <a:effectLst/>
                <a:latin typeface="Arial" panose="020B0604020202020204" pitchFamily="34" charset="0"/>
              </a:rPr>
              <a:t>DEADLINE</a:t>
            </a:r>
            <a:r>
              <a:rPr lang="en-US" sz="3150" dirty="0">
                <a:solidFill>
                  <a:srgbClr val="203467"/>
                </a:solidFill>
                <a:effectLst/>
                <a:latin typeface="Arial" panose="020B0604020202020204" pitchFamily="34" charset="0"/>
              </a:rPr>
              <a:t> </a:t>
            </a:r>
            <a:r>
              <a:rPr lang="en-US" sz="3150" b="1" dirty="0">
                <a:solidFill>
                  <a:srgbClr val="203467"/>
                </a:solidFill>
                <a:effectLst/>
                <a:latin typeface="Arial" panose="020B0604020202020204" pitchFamily="34" charset="0"/>
              </a:rPr>
              <a:t>INNOVATION</a:t>
            </a:r>
            <a:endParaRPr lang="en-US" sz="3150" dirty="0">
              <a:solidFill>
                <a:srgbClr val="203467"/>
              </a:solidFill>
              <a:effectLst/>
              <a:latin typeface="Arial" panose="020B0604020202020204" pitchFamily="34" charset="0"/>
            </a:endParaRPr>
          </a:p>
          <a:p>
            <a:pPr marL="0" indent="0" algn="r">
              <a:lnSpc>
                <a:spcPct val="101000"/>
              </a:lnSpc>
              <a:spcBef>
                <a:spcPts val="70"/>
              </a:spcBef>
              <a:buNone/>
            </a:pPr>
            <a:r>
              <a:rPr lang="en-US" sz="3150" b="1" dirty="0">
                <a:solidFill>
                  <a:srgbClr val="203467"/>
                </a:solidFill>
                <a:effectLst/>
                <a:latin typeface="Arial" panose="020B0604020202020204" pitchFamily="34" charset="0"/>
              </a:rPr>
              <a:t>COST-EFFECTIVE</a:t>
            </a:r>
            <a:r>
              <a:rPr lang="en-US" sz="3150" dirty="0">
                <a:solidFill>
                  <a:srgbClr val="203467"/>
                </a:solidFill>
                <a:effectLst/>
                <a:latin typeface="Arial" panose="020B0604020202020204" pitchFamily="34" charset="0"/>
              </a:rPr>
              <a:t> </a:t>
            </a:r>
            <a:r>
              <a:rPr lang="en-US" sz="3150" b="1" dirty="0">
                <a:solidFill>
                  <a:srgbClr val="203467"/>
                </a:solidFill>
                <a:effectLst/>
                <a:latin typeface="Arial" panose="020B0604020202020204" pitchFamily="34" charset="0"/>
              </a:rPr>
              <a:t>AFFORDABILITY</a:t>
            </a:r>
            <a:endParaRPr sz="3150" dirty="0">
              <a:latin typeface="Arial"/>
              <a:cs typeface="Arial"/>
            </a:endParaRPr>
          </a:p>
        </p:txBody>
      </p:sp>
      <p:grpSp>
        <p:nvGrpSpPr>
          <p:cNvPr id="17" name="object 17"/>
          <p:cNvGrpSpPr/>
          <p:nvPr/>
        </p:nvGrpSpPr>
        <p:grpSpPr>
          <a:xfrm>
            <a:off x="0" y="8707031"/>
            <a:ext cx="15113635" cy="1991360"/>
            <a:chOff x="0" y="8707031"/>
            <a:chExt cx="15113635" cy="1991360"/>
          </a:xfrm>
          <a:solidFill>
            <a:schemeClr val="accent1"/>
          </a:solidFill>
        </p:grpSpPr>
        <p:sp>
          <p:nvSpPr>
            <p:cNvPr id="18" name="object 18"/>
            <p:cNvSpPr/>
            <p:nvPr/>
          </p:nvSpPr>
          <p:spPr>
            <a:xfrm>
              <a:off x="8851392" y="9715499"/>
              <a:ext cx="1873250" cy="454659"/>
            </a:xfrm>
            <a:custGeom>
              <a:avLst/>
              <a:gdLst/>
              <a:ahLst/>
              <a:cxnLst/>
              <a:rect l="l" t="t" r="r" b="b"/>
              <a:pathLst>
                <a:path w="1873250" h="454659">
                  <a:moveTo>
                    <a:pt x="1872741" y="0"/>
                  </a:moveTo>
                  <a:lnTo>
                    <a:pt x="0" y="72478"/>
                  </a:lnTo>
                  <a:lnTo>
                    <a:pt x="1128267" y="454075"/>
                  </a:lnTo>
                  <a:lnTo>
                    <a:pt x="1872741" y="0"/>
                  </a:lnTo>
                  <a:close/>
                </a:path>
              </a:pathLst>
            </a:custGeom>
            <a:grpFill/>
          </p:spPr>
          <p:txBody>
            <a:bodyPr wrap="square" lIns="0" tIns="0" rIns="0" bIns="0" rtlCol="0"/>
            <a:lstStyle/>
            <a:p>
              <a:endParaRPr/>
            </a:p>
          </p:txBody>
        </p:sp>
        <p:sp>
          <p:nvSpPr>
            <p:cNvPr id="19" name="object 19"/>
            <p:cNvSpPr/>
            <p:nvPr/>
          </p:nvSpPr>
          <p:spPr>
            <a:xfrm>
              <a:off x="0" y="9787127"/>
              <a:ext cx="11475085" cy="911225"/>
            </a:xfrm>
            <a:custGeom>
              <a:avLst/>
              <a:gdLst/>
              <a:ahLst/>
              <a:cxnLst/>
              <a:rect l="l" t="t" r="r" b="b"/>
              <a:pathLst>
                <a:path w="11475085" h="911225">
                  <a:moveTo>
                    <a:pt x="8916670" y="0"/>
                  </a:moveTo>
                  <a:lnTo>
                    <a:pt x="0" y="0"/>
                  </a:lnTo>
                  <a:lnTo>
                    <a:pt x="0" y="910779"/>
                  </a:lnTo>
                  <a:lnTo>
                    <a:pt x="11475085" y="910779"/>
                  </a:lnTo>
                  <a:lnTo>
                    <a:pt x="8916670" y="0"/>
                  </a:lnTo>
                  <a:close/>
                </a:path>
              </a:pathLst>
            </a:custGeom>
            <a:grpFill/>
          </p:spPr>
          <p:txBody>
            <a:bodyPr wrap="square" lIns="0" tIns="0" rIns="0" bIns="0" rtlCol="0"/>
            <a:lstStyle/>
            <a:p>
              <a:endParaRPr/>
            </a:p>
          </p:txBody>
        </p:sp>
        <p:sp>
          <p:nvSpPr>
            <p:cNvPr id="20" name="object 20"/>
            <p:cNvSpPr/>
            <p:nvPr/>
          </p:nvSpPr>
          <p:spPr>
            <a:xfrm>
              <a:off x="12187428" y="8852915"/>
              <a:ext cx="2299970" cy="668655"/>
            </a:xfrm>
            <a:custGeom>
              <a:avLst/>
              <a:gdLst/>
              <a:ahLst/>
              <a:cxnLst/>
              <a:rect l="l" t="t" r="r" b="b"/>
              <a:pathLst>
                <a:path w="2299969" h="668654">
                  <a:moveTo>
                    <a:pt x="0" y="0"/>
                  </a:moveTo>
                  <a:lnTo>
                    <a:pt x="1413256" y="668540"/>
                  </a:lnTo>
                  <a:lnTo>
                    <a:pt x="2299716" y="215392"/>
                  </a:lnTo>
                  <a:lnTo>
                    <a:pt x="0" y="0"/>
                  </a:lnTo>
                  <a:close/>
                </a:path>
              </a:pathLst>
            </a:custGeom>
            <a:grpFill/>
          </p:spPr>
          <p:txBody>
            <a:bodyPr wrap="square" lIns="0" tIns="0" rIns="0" bIns="0" rtlCol="0"/>
            <a:lstStyle/>
            <a:p>
              <a:endParaRPr/>
            </a:p>
          </p:txBody>
        </p:sp>
        <p:sp>
          <p:nvSpPr>
            <p:cNvPr id="21" name="object 21"/>
            <p:cNvSpPr/>
            <p:nvPr/>
          </p:nvSpPr>
          <p:spPr>
            <a:xfrm>
              <a:off x="9960864" y="8852915"/>
              <a:ext cx="5153025" cy="1845310"/>
            </a:xfrm>
            <a:custGeom>
              <a:avLst/>
              <a:gdLst/>
              <a:ahLst/>
              <a:cxnLst/>
              <a:rect l="l" t="t" r="r" b="b"/>
              <a:pathLst>
                <a:path w="5153025" h="1845309">
                  <a:moveTo>
                    <a:pt x="2225929" y="0"/>
                  </a:moveTo>
                  <a:lnTo>
                    <a:pt x="0" y="1306563"/>
                  </a:lnTo>
                  <a:lnTo>
                    <a:pt x="1525904" y="1845208"/>
                  </a:lnTo>
                  <a:lnTo>
                    <a:pt x="5152644" y="1845208"/>
                  </a:lnTo>
                  <a:lnTo>
                    <a:pt x="5152644" y="1040177"/>
                  </a:lnTo>
                  <a:lnTo>
                    <a:pt x="2225929" y="0"/>
                  </a:lnTo>
                  <a:close/>
                </a:path>
              </a:pathLst>
            </a:custGeom>
            <a:grpFill/>
          </p:spPr>
          <p:txBody>
            <a:bodyPr wrap="square" lIns="0" tIns="0" rIns="0" bIns="0" rtlCol="0"/>
            <a:lstStyle/>
            <a:p>
              <a:endParaRPr/>
            </a:p>
          </p:txBody>
        </p:sp>
        <p:sp>
          <p:nvSpPr>
            <p:cNvPr id="22" name="object 22"/>
            <p:cNvSpPr/>
            <p:nvPr/>
          </p:nvSpPr>
          <p:spPr>
            <a:xfrm>
              <a:off x="13717523" y="8707031"/>
              <a:ext cx="1396365" cy="1188720"/>
            </a:xfrm>
            <a:custGeom>
              <a:avLst/>
              <a:gdLst/>
              <a:ahLst/>
              <a:cxnLst/>
              <a:rect l="l" t="t" r="r" b="b"/>
              <a:pathLst>
                <a:path w="1396365" h="1188720">
                  <a:moveTo>
                    <a:pt x="1395984" y="0"/>
                  </a:moveTo>
                  <a:lnTo>
                    <a:pt x="0" y="689190"/>
                  </a:lnTo>
                  <a:lnTo>
                    <a:pt x="1395984" y="1188315"/>
                  </a:lnTo>
                  <a:lnTo>
                    <a:pt x="1395984" y="0"/>
                  </a:lnTo>
                  <a:close/>
                </a:path>
              </a:pathLst>
            </a:custGeom>
            <a:grpFill/>
          </p:spPr>
          <p:txBody>
            <a:bodyPr wrap="square" lIns="0" tIns="0" rIns="0" bIns="0" rtlCol="0"/>
            <a:lstStyle/>
            <a:p>
              <a:endParaRPr/>
            </a:p>
          </p:txBody>
        </p:sp>
      </p:grpSp>
      <p:sp>
        <p:nvSpPr>
          <p:cNvPr id="23" name="object 23"/>
          <p:cNvSpPr txBox="1"/>
          <p:nvPr/>
        </p:nvSpPr>
        <p:spPr>
          <a:xfrm>
            <a:off x="2703702" y="683768"/>
            <a:ext cx="1857375" cy="490220"/>
          </a:xfrm>
          <a:prstGeom prst="rect">
            <a:avLst/>
          </a:prstGeom>
        </p:spPr>
        <p:txBody>
          <a:bodyPr vert="horz" wrap="square" lIns="0" tIns="12065" rIns="0" bIns="0" rtlCol="0">
            <a:spAutoFit/>
          </a:bodyPr>
          <a:lstStyle/>
          <a:p>
            <a:pPr marL="12700">
              <a:lnSpc>
                <a:spcPct val="100000"/>
              </a:lnSpc>
              <a:spcBef>
                <a:spcPts val="95"/>
              </a:spcBef>
            </a:pPr>
            <a:r>
              <a:rPr sz="3050" b="1" spc="-204" dirty="0">
                <a:solidFill>
                  <a:srgbClr val="203467"/>
                </a:solidFill>
                <a:latin typeface="Arial"/>
                <a:cs typeface="Arial"/>
              </a:rPr>
              <a:t>ABOUT</a:t>
            </a:r>
            <a:r>
              <a:rPr sz="3050" b="1" spc="-215" dirty="0">
                <a:solidFill>
                  <a:srgbClr val="203467"/>
                </a:solidFill>
                <a:latin typeface="Arial"/>
                <a:cs typeface="Arial"/>
              </a:rPr>
              <a:t> </a:t>
            </a:r>
            <a:r>
              <a:rPr sz="3050" b="1" spc="-114" dirty="0">
                <a:solidFill>
                  <a:srgbClr val="203467"/>
                </a:solidFill>
                <a:latin typeface="Arial"/>
                <a:cs typeface="Arial"/>
              </a:rPr>
              <a:t>US</a:t>
            </a:r>
            <a:endParaRPr sz="3050">
              <a:latin typeface="Arial"/>
              <a:cs typeface="Arial"/>
            </a:endParaRPr>
          </a:p>
        </p:txBody>
      </p:sp>
      <p:sp>
        <p:nvSpPr>
          <p:cNvPr id="24" name="object 24"/>
          <p:cNvSpPr/>
          <p:nvPr/>
        </p:nvSpPr>
        <p:spPr>
          <a:xfrm>
            <a:off x="5644896" y="3980688"/>
            <a:ext cx="56515" cy="13970"/>
          </a:xfrm>
          <a:custGeom>
            <a:avLst/>
            <a:gdLst/>
            <a:ahLst/>
            <a:cxnLst/>
            <a:rect l="l" t="t" r="r" b="b"/>
            <a:pathLst>
              <a:path w="56514" h="13970">
                <a:moveTo>
                  <a:pt x="25780" y="0"/>
                </a:moveTo>
                <a:lnTo>
                  <a:pt x="0" y="10795"/>
                </a:lnTo>
                <a:lnTo>
                  <a:pt x="56006" y="13589"/>
                </a:lnTo>
                <a:lnTo>
                  <a:pt x="25780" y="0"/>
                </a:lnTo>
                <a:close/>
              </a:path>
            </a:pathLst>
          </a:custGeom>
          <a:solidFill>
            <a:srgbClr val="0F1F3D"/>
          </a:solidFill>
        </p:spPr>
        <p:txBody>
          <a:bodyPr wrap="square" lIns="0" tIns="0" rIns="0" bIns="0" rtlCol="0"/>
          <a:lstStyle/>
          <a:p>
            <a:endParaRPr/>
          </a:p>
        </p:txBody>
      </p:sp>
      <p:sp>
        <p:nvSpPr>
          <p:cNvPr id="25" name="object 25"/>
          <p:cNvSpPr txBox="1"/>
          <p:nvPr/>
        </p:nvSpPr>
        <p:spPr>
          <a:xfrm>
            <a:off x="8228203" y="1627307"/>
            <a:ext cx="6259830" cy="5834931"/>
          </a:xfrm>
          <a:prstGeom prst="rect">
            <a:avLst/>
          </a:prstGeom>
        </p:spPr>
        <p:txBody>
          <a:bodyPr vert="horz" wrap="square" lIns="0" tIns="63500" rIns="0" bIns="0" rtlCol="0">
            <a:spAutoFit/>
          </a:bodyPr>
          <a:lstStyle/>
          <a:p>
            <a:pPr marL="0" indent="0" algn="just">
              <a:buNone/>
            </a:pPr>
            <a:r>
              <a:rPr lang="en-US" sz="1500" dirty="0">
                <a:solidFill>
                  <a:srgbClr val="203467"/>
                </a:solidFill>
                <a:effectLst/>
                <a:latin typeface="Arial" panose="020B0604020202020204" pitchFamily="34" charset="0"/>
              </a:rPr>
              <a:t>Founded in 2019 in Riyadh by experienced industry professionals, Renovix Contracting Company delivers integrated solutions tailored for the construction and related sectors. Our main goal is to reduce risk and improve compliance, with our accreditations ensuring clients of our dependability. We provide a wide array of services, encompassing Design, Construction, Operations, and Maintenance, all aimed at maximizing cost efficiency.</a:t>
            </a:r>
          </a:p>
          <a:p>
            <a:pPr marL="0" indent="0" algn="just">
              <a:buNone/>
            </a:pPr>
            <a:r>
              <a:rPr lang="en-US" sz="1500" dirty="0">
                <a:solidFill>
                  <a:srgbClr val="203467"/>
                </a:solidFill>
                <a:effectLst/>
                <a:latin typeface="Arial" panose="020B0604020202020204" pitchFamily="34" charset="0"/>
              </a:rPr>
              <a:t>Our comprehensive turnkey solutions cover all aspects, from initial feasibility assessments and cost analysis to design oversight, construction, and subsequent maintenance.</a:t>
            </a:r>
          </a:p>
          <a:p>
            <a:pPr marL="0" indent="0" algn="just">
              <a:buNone/>
            </a:pPr>
            <a:r>
              <a:rPr lang="en-US" sz="1500" dirty="0">
                <a:solidFill>
                  <a:srgbClr val="203467"/>
                </a:solidFill>
                <a:effectLst/>
                <a:latin typeface="Arial" panose="020B0604020202020204" pitchFamily="34" charset="0"/>
              </a:rPr>
              <a:t>Acknowledged as one of Saudi Arabia's leading experts in turnkey interior fit-outs and electro-mechanical (MEP) services, we believe that luxury is defined by personalization and experience. Our services are customized to align with each client's specific requirements, and we aim to build lasting partnerships through outstanding quality and a profound understanding of practical applications, resulting in a diverse clientele.</a:t>
            </a:r>
          </a:p>
          <a:p>
            <a:pPr marL="0" indent="0" algn="just">
              <a:buNone/>
            </a:pPr>
            <a:r>
              <a:rPr lang="en-US" sz="1500" dirty="0">
                <a:solidFill>
                  <a:srgbClr val="203467"/>
                </a:solidFill>
                <a:effectLst/>
                <a:latin typeface="Arial" panose="020B0604020202020204" pitchFamily="34" charset="0"/>
              </a:rPr>
              <a:t>Our projects are managed by skilled engineers and carried out by a highly competent workforce. Our unique advantages stem from innovative design and effective execution. With over fifteen years in the field, our team consists of engineers with technical know-how, in addition to designers and project managers who have substantial experience in overseeing and executing turnkey projects.</a:t>
            </a:r>
          </a:p>
          <a:p>
            <a:pPr marL="0" indent="0" algn="just">
              <a:buNone/>
            </a:pPr>
            <a:r>
              <a:rPr lang="en-US" sz="1500" dirty="0">
                <a:solidFill>
                  <a:srgbClr val="203467"/>
                </a:solidFill>
                <a:effectLst/>
                <a:latin typeface="Arial" panose="020B0604020202020204" pitchFamily="34" charset="0"/>
              </a:rPr>
              <a:t>We operate across various sectors, including residential, commercial, corporate, institutional, healthcare, and industrial projects, catering to some of the most prestigious global brands.</a:t>
            </a:r>
            <a:endParaRPr sz="1500" dirty="0">
              <a:latin typeface="Arial"/>
              <a:cs typeface="Arial"/>
            </a:endParaRPr>
          </a:p>
        </p:txBody>
      </p:sp>
      <p:sp>
        <p:nvSpPr>
          <p:cNvPr id="26" name="object 26"/>
          <p:cNvSpPr/>
          <p:nvPr/>
        </p:nvSpPr>
        <p:spPr>
          <a:xfrm>
            <a:off x="7534656" y="0"/>
            <a:ext cx="7579359" cy="1465580"/>
          </a:xfrm>
          <a:custGeom>
            <a:avLst/>
            <a:gdLst/>
            <a:ahLst/>
            <a:cxnLst/>
            <a:rect l="l" t="t" r="r" b="b"/>
            <a:pathLst>
              <a:path w="7579359" h="1465580">
                <a:moveTo>
                  <a:pt x="7578852" y="0"/>
                </a:moveTo>
                <a:lnTo>
                  <a:pt x="577976" y="0"/>
                </a:lnTo>
                <a:lnTo>
                  <a:pt x="0" y="1465579"/>
                </a:lnTo>
                <a:lnTo>
                  <a:pt x="7578852" y="29496"/>
                </a:lnTo>
                <a:lnTo>
                  <a:pt x="7578852" y="0"/>
                </a:lnTo>
                <a:close/>
              </a:path>
            </a:pathLst>
          </a:custGeom>
          <a:solidFill>
            <a:schemeClr val="accent1"/>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03664" y="1937004"/>
            <a:ext cx="63500" cy="36830"/>
            <a:chOff x="9503664" y="1937004"/>
            <a:chExt cx="63500" cy="36830"/>
          </a:xfrm>
        </p:grpSpPr>
        <p:sp>
          <p:nvSpPr>
            <p:cNvPr id="3" name="object 3"/>
            <p:cNvSpPr/>
            <p:nvPr/>
          </p:nvSpPr>
          <p:spPr>
            <a:xfrm>
              <a:off x="9503664" y="1938528"/>
              <a:ext cx="39370" cy="34925"/>
            </a:xfrm>
            <a:custGeom>
              <a:avLst/>
              <a:gdLst/>
              <a:ahLst/>
              <a:cxnLst/>
              <a:rect l="l" t="t" r="r" b="b"/>
              <a:pathLst>
                <a:path w="39370" h="34925">
                  <a:moveTo>
                    <a:pt x="19557" y="0"/>
                  </a:moveTo>
                  <a:lnTo>
                    <a:pt x="0" y="34417"/>
                  </a:lnTo>
                  <a:lnTo>
                    <a:pt x="9651" y="34417"/>
                  </a:lnTo>
                  <a:lnTo>
                    <a:pt x="19557" y="16255"/>
                  </a:lnTo>
                  <a:lnTo>
                    <a:pt x="29590" y="34417"/>
                  </a:lnTo>
                  <a:lnTo>
                    <a:pt x="39242" y="34417"/>
                  </a:lnTo>
                  <a:lnTo>
                    <a:pt x="19557" y="0"/>
                  </a:lnTo>
                  <a:close/>
                </a:path>
              </a:pathLst>
            </a:custGeom>
            <a:solidFill>
              <a:srgbClr val="1F3567">
                <a:alpha val="76077"/>
              </a:srgbClr>
            </a:solidFill>
          </p:spPr>
          <p:txBody>
            <a:bodyPr wrap="square" lIns="0" tIns="0" rIns="0" bIns="0" rtlCol="0"/>
            <a:lstStyle/>
            <a:p>
              <a:endParaRPr/>
            </a:p>
          </p:txBody>
        </p:sp>
        <p:sp>
          <p:nvSpPr>
            <p:cNvPr id="4" name="object 4"/>
            <p:cNvSpPr/>
            <p:nvPr/>
          </p:nvSpPr>
          <p:spPr>
            <a:xfrm>
              <a:off x="9518904" y="1965960"/>
              <a:ext cx="9525" cy="7620"/>
            </a:xfrm>
            <a:custGeom>
              <a:avLst/>
              <a:gdLst/>
              <a:ahLst/>
              <a:cxnLst/>
              <a:rect l="l" t="t" r="r" b="b"/>
              <a:pathLst>
                <a:path w="9525" h="7619">
                  <a:moveTo>
                    <a:pt x="4572" y="0"/>
                  </a:moveTo>
                  <a:lnTo>
                    <a:pt x="0" y="7112"/>
                  </a:lnTo>
                  <a:lnTo>
                    <a:pt x="9017" y="7112"/>
                  </a:lnTo>
                  <a:lnTo>
                    <a:pt x="4572" y="0"/>
                  </a:lnTo>
                  <a:close/>
                </a:path>
              </a:pathLst>
            </a:custGeom>
            <a:solidFill>
              <a:srgbClr val="BD872C">
                <a:alpha val="76077"/>
              </a:srgbClr>
            </a:solidFill>
          </p:spPr>
          <p:txBody>
            <a:bodyPr wrap="square" lIns="0" tIns="0" rIns="0" bIns="0" rtlCol="0"/>
            <a:lstStyle/>
            <a:p>
              <a:endParaRPr/>
            </a:p>
          </p:txBody>
        </p:sp>
        <p:sp>
          <p:nvSpPr>
            <p:cNvPr id="5" name="object 5"/>
            <p:cNvSpPr/>
            <p:nvPr/>
          </p:nvSpPr>
          <p:spPr>
            <a:xfrm>
              <a:off x="9532620" y="1938527"/>
              <a:ext cx="34925" cy="34925"/>
            </a:xfrm>
            <a:custGeom>
              <a:avLst/>
              <a:gdLst/>
              <a:ahLst/>
              <a:cxnLst/>
              <a:rect l="l" t="t" r="r" b="b"/>
              <a:pathLst>
                <a:path w="34925" h="34925">
                  <a:moveTo>
                    <a:pt x="34417" y="31496"/>
                  </a:moveTo>
                  <a:lnTo>
                    <a:pt x="31369" y="26543"/>
                  </a:lnTo>
                  <a:lnTo>
                    <a:pt x="30480" y="25019"/>
                  </a:lnTo>
                  <a:lnTo>
                    <a:pt x="29718" y="26162"/>
                  </a:lnTo>
                  <a:lnTo>
                    <a:pt x="23876" y="26543"/>
                  </a:lnTo>
                  <a:lnTo>
                    <a:pt x="21082" y="25273"/>
                  </a:lnTo>
                  <a:lnTo>
                    <a:pt x="18542" y="23622"/>
                  </a:lnTo>
                  <a:lnTo>
                    <a:pt x="14605" y="15875"/>
                  </a:lnTo>
                  <a:lnTo>
                    <a:pt x="13462" y="13716"/>
                  </a:lnTo>
                  <a:lnTo>
                    <a:pt x="5715" y="0"/>
                  </a:lnTo>
                  <a:lnTo>
                    <a:pt x="0" y="10160"/>
                  </a:lnTo>
                  <a:lnTo>
                    <a:pt x="4572" y="18161"/>
                  </a:lnTo>
                  <a:lnTo>
                    <a:pt x="5080" y="17272"/>
                  </a:lnTo>
                  <a:lnTo>
                    <a:pt x="5715" y="15875"/>
                  </a:lnTo>
                  <a:lnTo>
                    <a:pt x="5969" y="16002"/>
                  </a:lnTo>
                  <a:lnTo>
                    <a:pt x="10160" y="24257"/>
                  </a:lnTo>
                  <a:lnTo>
                    <a:pt x="12192" y="27686"/>
                  </a:lnTo>
                  <a:lnTo>
                    <a:pt x="14859" y="30099"/>
                  </a:lnTo>
                  <a:lnTo>
                    <a:pt x="20828" y="34925"/>
                  </a:lnTo>
                  <a:lnTo>
                    <a:pt x="27051" y="33782"/>
                  </a:lnTo>
                  <a:lnTo>
                    <a:pt x="31496" y="33274"/>
                  </a:lnTo>
                  <a:lnTo>
                    <a:pt x="34417" y="31496"/>
                  </a:lnTo>
                  <a:close/>
                </a:path>
              </a:pathLst>
            </a:custGeom>
            <a:solidFill>
              <a:srgbClr val="1F3567">
                <a:alpha val="76077"/>
              </a:srgbClr>
            </a:solidFill>
          </p:spPr>
          <p:txBody>
            <a:bodyPr wrap="square" lIns="0" tIns="0" rIns="0" bIns="0" rtlCol="0"/>
            <a:lstStyle/>
            <a:p>
              <a:endParaRPr/>
            </a:p>
          </p:txBody>
        </p:sp>
        <p:sp>
          <p:nvSpPr>
            <p:cNvPr id="6" name="object 6"/>
            <p:cNvSpPr/>
            <p:nvPr/>
          </p:nvSpPr>
          <p:spPr>
            <a:xfrm>
              <a:off x="9544812" y="1937003"/>
              <a:ext cx="21590" cy="15240"/>
            </a:xfrm>
            <a:custGeom>
              <a:avLst/>
              <a:gdLst/>
              <a:ahLst/>
              <a:cxnLst/>
              <a:rect l="l" t="t" r="r" b="b"/>
              <a:pathLst>
                <a:path w="21590" h="15239">
                  <a:moveTo>
                    <a:pt x="21082" y="2667"/>
                  </a:moveTo>
                  <a:lnTo>
                    <a:pt x="20066" y="1905"/>
                  </a:lnTo>
                  <a:lnTo>
                    <a:pt x="12192" y="0"/>
                  </a:lnTo>
                  <a:lnTo>
                    <a:pt x="8255" y="1270"/>
                  </a:lnTo>
                  <a:lnTo>
                    <a:pt x="2667" y="3810"/>
                  </a:lnTo>
                  <a:lnTo>
                    <a:pt x="0" y="6985"/>
                  </a:lnTo>
                  <a:lnTo>
                    <a:pt x="3429" y="13716"/>
                  </a:lnTo>
                  <a:lnTo>
                    <a:pt x="4191" y="14986"/>
                  </a:lnTo>
                  <a:lnTo>
                    <a:pt x="5080" y="13081"/>
                  </a:lnTo>
                  <a:lnTo>
                    <a:pt x="7112" y="10414"/>
                  </a:lnTo>
                  <a:lnTo>
                    <a:pt x="12192" y="8128"/>
                  </a:lnTo>
                  <a:lnTo>
                    <a:pt x="17272" y="9652"/>
                  </a:lnTo>
                  <a:lnTo>
                    <a:pt x="18161" y="8128"/>
                  </a:lnTo>
                  <a:lnTo>
                    <a:pt x="21082" y="2667"/>
                  </a:lnTo>
                  <a:close/>
                </a:path>
              </a:pathLst>
            </a:custGeom>
            <a:solidFill>
              <a:srgbClr val="BD872C">
                <a:alpha val="76077"/>
              </a:srgbClr>
            </a:solidFill>
          </p:spPr>
          <p:txBody>
            <a:bodyPr wrap="square" lIns="0" tIns="0" rIns="0" bIns="0" rtlCol="0"/>
            <a:lstStyle/>
            <a:p>
              <a:endParaRPr/>
            </a:p>
          </p:txBody>
        </p:sp>
      </p:grpSp>
      <p:sp>
        <p:nvSpPr>
          <p:cNvPr id="119" name="object 119"/>
          <p:cNvSpPr/>
          <p:nvPr/>
        </p:nvSpPr>
        <p:spPr>
          <a:xfrm>
            <a:off x="14337791" y="9506711"/>
            <a:ext cx="775970" cy="247015"/>
          </a:xfrm>
          <a:custGeom>
            <a:avLst/>
            <a:gdLst/>
            <a:ahLst/>
            <a:cxnLst/>
            <a:rect l="l" t="t" r="r" b="b"/>
            <a:pathLst>
              <a:path w="775969" h="247015">
                <a:moveTo>
                  <a:pt x="0" y="0"/>
                </a:moveTo>
                <a:lnTo>
                  <a:pt x="775716" y="246763"/>
                </a:lnTo>
                <a:lnTo>
                  <a:pt x="775716" y="48867"/>
                </a:lnTo>
                <a:lnTo>
                  <a:pt x="0" y="0"/>
                </a:lnTo>
                <a:close/>
              </a:path>
            </a:pathLst>
          </a:custGeom>
          <a:solidFill>
            <a:srgbClr val="CD7529"/>
          </a:solidFill>
        </p:spPr>
        <p:txBody>
          <a:bodyPr wrap="square" lIns="0" tIns="0" rIns="0" bIns="0" rtlCol="0"/>
          <a:lstStyle/>
          <a:p>
            <a:endParaRPr/>
          </a:p>
        </p:txBody>
      </p:sp>
      <p:grpSp>
        <p:nvGrpSpPr>
          <p:cNvPr id="120" name="object 120"/>
          <p:cNvGrpSpPr/>
          <p:nvPr/>
        </p:nvGrpSpPr>
        <p:grpSpPr>
          <a:xfrm>
            <a:off x="0" y="9506711"/>
            <a:ext cx="15113635" cy="1191895"/>
            <a:chOff x="0" y="9506711"/>
            <a:chExt cx="15113635" cy="1191895"/>
          </a:xfrm>
        </p:grpSpPr>
        <p:sp>
          <p:nvSpPr>
            <p:cNvPr id="121" name="object 121"/>
            <p:cNvSpPr/>
            <p:nvPr/>
          </p:nvSpPr>
          <p:spPr>
            <a:xfrm>
              <a:off x="0" y="10250423"/>
              <a:ext cx="12339955" cy="448309"/>
            </a:xfrm>
            <a:custGeom>
              <a:avLst/>
              <a:gdLst/>
              <a:ahLst/>
              <a:cxnLst/>
              <a:rect l="l" t="t" r="r" b="b"/>
              <a:pathLst>
                <a:path w="12339955" h="448309">
                  <a:moveTo>
                    <a:pt x="10468737" y="0"/>
                  </a:moveTo>
                  <a:lnTo>
                    <a:pt x="0" y="0"/>
                  </a:lnTo>
                  <a:lnTo>
                    <a:pt x="0" y="448042"/>
                  </a:lnTo>
                  <a:lnTo>
                    <a:pt x="12339447" y="448042"/>
                  </a:lnTo>
                  <a:lnTo>
                    <a:pt x="10468737" y="0"/>
                  </a:lnTo>
                  <a:close/>
                </a:path>
              </a:pathLst>
            </a:custGeom>
            <a:solidFill>
              <a:srgbClr val="1F3567"/>
            </a:solidFill>
          </p:spPr>
          <p:txBody>
            <a:bodyPr wrap="square" lIns="0" tIns="0" rIns="0" bIns="0" rtlCol="0"/>
            <a:lstStyle/>
            <a:p>
              <a:endParaRPr/>
            </a:p>
          </p:txBody>
        </p:sp>
        <p:sp>
          <p:nvSpPr>
            <p:cNvPr id="122" name="object 122"/>
            <p:cNvSpPr/>
            <p:nvPr/>
          </p:nvSpPr>
          <p:spPr>
            <a:xfrm>
              <a:off x="11704319" y="9506711"/>
              <a:ext cx="3409315" cy="1191895"/>
            </a:xfrm>
            <a:custGeom>
              <a:avLst/>
              <a:gdLst/>
              <a:ahLst/>
              <a:cxnLst/>
              <a:rect l="l" t="t" r="r" b="b"/>
              <a:pathLst>
                <a:path w="3409315" h="1191895">
                  <a:moveTo>
                    <a:pt x="2633218" y="0"/>
                  </a:moveTo>
                  <a:lnTo>
                    <a:pt x="0" y="1039698"/>
                  </a:lnTo>
                  <a:lnTo>
                    <a:pt x="640079" y="1191678"/>
                  </a:lnTo>
                  <a:lnTo>
                    <a:pt x="3409188" y="1191678"/>
                  </a:lnTo>
                  <a:lnTo>
                    <a:pt x="3409188" y="185520"/>
                  </a:lnTo>
                  <a:lnTo>
                    <a:pt x="2633218" y="0"/>
                  </a:lnTo>
                  <a:close/>
                </a:path>
              </a:pathLst>
            </a:custGeom>
            <a:solidFill>
              <a:srgbClr val="F4A141"/>
            </a:solidFill>
          </p:spPr>
          <p:txBody>
            <a:bodyPr wrap="square" lIns="0" tIns="0" rIns="0" bIns="0" rtlCol="0"/>
            <a:lstStyle/>
            <a:p>
              <a:endParaRPr/>
            </a:p>
          </p:txBody>
        </p:sp>
      </p:grpSp>
      <p:sp>
        <p:nvSpPr>
          <p:cNvPr id="123" name="object 123"/>
          <p:cNvSpPr/>
          <p:nvPr/>
        </p:nvSpPr>
        <p:spPr>
          <a:xfrm>
            <a:off x="6502907" y="0"/>
            <a:ext cx="2310130" cy="250190"/>
          </a:xfrm>
          <a:custGeom>
            <a:avLst/>
            <a:gdLst/>
            <a:ahLst/>
            <a:cxnLst/>
            <a:rect l="l" t="t" r="r" b="b"/>
            <a:pathLst>
              <a:path w="2310129" h="250190">
                <a:moveTo>
                  <a:pt x="1408049" y="0"/>
                </a:moveTo>
                <a:lnTo>
                  <a:pt x="669417" y="0"/>
                </a:lnTo>
                <a:lnTo>
                  <a:pt x="0" y="249935"/>
                </a:lnTo>
                <a:lnTo>
                  <a:pt x="2225421" y="197230"/>
                </a:lnTo>
                <a:lnTo>
                  <a:pt x="2309876" y="186689"/>
                </a:lnTo>
                <a:lnTo>
                  <a:pt x="1408049" y="0"/>
                </a:lnTo>
                <a:close/>
              </a:path>
            </a:pathLst>
          </a:custGeom>
          <a:solidFill>
            <a:srgbClr val="0E1F3C"/>
          </a:solidFill>
        </p:spPr>
        <p:txBody>
          <a:bodyPr wrap="square" lIns="0" tIns="0" rIns="0" bIns="0" rtlCol="0"/>
          <a:lstStyle/>
          <a:p>
            <a:endParaRPr/>
          </a:p>
        </p:txBody>
      </p:sp>
      <p:sp>
        <p:nvSpPr>
          <p:cNvPr id="124" name="object 124"/>
          <p:cNvSpPr/>
          <p:nvPr/>
        </p:nvSpPr>
        <p:spPr>
          <a:xfrm>
            <a:off x="1787651" y="397764"/>
            <a:ext cx="2881630" cy="513715"/>
          </a:xfrm>
          <a:custGeom>
            <a:avLst/>
            <a:gdLst/>
            <a:ahLst/>
            <a:cxnLst/>
            <a:rect l="l" t="t" r="r" b="b"/>
            <a:pathLst>
              <a:path w="2881629" h="513715">
                <a:moveTo>
                  <a:pt x="1110615" y="0"/>
                </a:moveTo>
                <a:lnTo>
                  <a:pt x="0" y="347853"/>
                </a:lnTo>
                <a:lnTo>
                  <a:pt x="2881630" y="513334"/>
                </a:lnTo>
                <a:lnTo>
                  <a:pt x="1110615" y="0"/>
                </a:lnTo>
                <a:close/>
              </a:path>
            </a:pathLst>
          </a:custGeom>
          <a:solidFill>
            <a:srgbClr val="CD7529"/>
          </a:solidFill>
        </p:spPr>
        <p:txBody>
          <a:bodyPr wrap="square" lIns="0" tIns="0" rIns="0" bIns="0" rtlCol="0"/>
          <a:lstStyle/>
          <a:p>
            <a:endParaRPr/>
          </a:p>
        </p:txBody>
      </p:sp>
      <p:sp>
        <p:nvSpPr>
          <p:cNvPr id="125" name="object 125"/>
          <p:cNvSpPr/>
          <p:nvPr/>
        </p:nvSpPr>
        <p:spPr>
          <a:xfrm>
            <a:off x="7874507" y="0"/>
            <a:ext cx="1788160" cy="193675"/>
          </a:xfrm>
          <a:custGeom>
            <a:avLst/>
            <a:gdLst/>
            <a:ahLst/>
            <a:cxnLst/>
            <a:rect l="l" t="t" r="r" b="b"/>
            <a:pathLst>
              <a:path w="1788159" h="193675">
                <a:moveTo>
                  <a:pt x="1787652" y="0"/>
                </a:moveTo>
                <a:lnTo>
                  <a:pt x="0" y="0"/>
                </a:lnTo>
                <a:lnTo>
                  <a:pt x="886587" y="193421"/>
                </a:lnTo>
                <a:lnTo>
                  <a:pt x="938022" y="186944"/>
                </a:lnTo>
                <a:lnTo>
                  <a:pt x="937641" y="186817"/>
                </a:lnTo>
                <a:lnTo>
                  <a:pt x="1787652" y="0"/>
                </a:lnTo>
                <a:close/>
              </a:path>
            </a:pathLst>
          </a:custGeom>
          <a:solidFill>
            <a:srgbClr val="1F3567"/>
          </a:solidFill>
        </p:spPr>
        <p:txBody>
          <a:bodyPr wrap="square" lIns="0" tIns="0" rIns="0" bIns="0" rtlCol="0"/>
          <a:lstStyle/>
          <a:p>
            <a:endParaRPr/>
          </a:p>
        </p:txBody>
      </p:sp>
      <p:grpSp>
        <p:nvGrpSpPr>
          <p:cNvPr id="126" name="object 126"/>
          <p:cNvGrpSpPr/>
          <p:nvPr/>
        </p:nvGrpSpPr>
        <p:grpSpPr>
          <a:xfrm>
            <a:off x="0" y="0"/>
            <a:ext cx="7205345" cy="1323975"/>
            <a:chOff x="0" y="0"/>
            <a:chExt cx="7205345" cy="1323975"/>
          </a:xfrm>
        </p:grpSpPr>
        <p:sp>
          <p:nvSpPr>
            <p:cNvPr id="127" name="object 127"/>
            <p:cNvSpPr/>
            <p:nvPr/>
          </p:nvSpPr>
          <p:spPr>
            <a:xfrm>
              <a:off x="481583" y="0"/>
              <a:ext cx="6723380" cy="911225"/>
            </a:xfrm>
            <a:custGeom>
              <a:avLst/>
              <a:gdLst/>
              <a:ahLst/>
              <a:cxnLst/>
              <a:rect l="l" t="t" r="r" b="b"/>
              <a:pathLst>
                <a:path w="6723380" h="911225">
                  <a:moveTo>
                    <a:pt x="6723253" y="0"/>
                  </a:moveTo>
                  <a:lnTo>
                    <a:pt x="0" y="0"/>
                  </a:lnTo>
                  <a:lnTo>
                    <a:pt x="4187698" y="910844"/>
                  </a:lnTo>
                  <a:lnTo>
                    <a:pt x="6723253" y="0"/>
                  </a:lnTo>
                  <a:close/>
                </a:path>
              </a:pathLst>
            </a:custGeom>
            <a:solidFill>
              <a:srgbClr val="F4A141"/>
            </a:solidFill>
          </p:spPr>
          <p:txBody>
            <a:bodyPr wrap="square" lIns="0" tIns="0" rIns="0" bIns="0" rtlCol="0"/>
            <a:lstStyle/>
            <a:p>
              <a:endParaRPr/>
            </a:p>
          </p:txBody>
        </p:sp>
        <p:sp>
          <p:nvSpPr>
            <p:cNvPr id="128" name="object 128"/>
            <p:cNvSpPr/>
            <p:nvPr/>
          </p:nvSpPr>
          <p:spPr>
            <a:xfrm>
              <a:off x="0" y="0"/>
              <a:ext cx="2753360" cy="1323975"/>
            </a:xfrm>
            <a:custGeom>
              <a:avLst/>
              <a:gdLst/>
              <a:ahLst/>
              <a:cxnLst/>
              <a:rect l="l" t="t" r="r" b="b"/>
              <a:pathLst>
                <a:path w="2753360" h="1323975">
                  <a:moveTo>
                    <a:pt x="491210" y="0"/>
                  </a:moveTo>
                  <a:lnTo>
                    <a:pt x="0" y="0"/>
                  </a:lnTo>
                  <a:lnTo>
                    <a:pt x="0" y="1323848"/>
                  </a:lnTo>
                  <a:lnTo>
                    <a:pt x="2753360" y="493902"/>
                  </a:lnTo>
                  <a:lnTo>
                    <a:pt x="491210" y="0"/>
                  </a:lnTo>
                  <a:close/>
                </a:path>
              </a:pathLst>
            </a:custGeom>
            <a:solidFill>
              <a:srgbClr val="1F3567"/>
            </a:solidFill>
          </p:spPr>
          <p:txBody>
            <a:bodyPr wrap="square" lIns="0" tIns="0" rIns="0" bIns="0" rtlCol="0"/>
            <a:lstStyle/>
            <a:p>
              <a:endParaRPr/>
            </a:p>
          </p:txBody>
        </p:sp>
      </p:grpSp>
      <p:sp>
        <p:nvSpPr>
          <p:cNvPr id="129" name="object 129"/>
          <p:cNvSpPr txBox="1">
            <a:spLocks noGrp="1"/>
          </p:cNvSpPr>
          <p:nvPr>
            <p:ph type="title"/>
          </p:nvPr>
        </p:nvSpPr>
        <p:spPr>
          <a:xfrm>
            <a:off x="4617846" y="915162"/>
            <a:ext cx="5891530" cy="490220"/>
          </a:xfrm>
          <a:prstGeom prst="rect">
            <a:avLst/>
          </a:prstGeom>
        </p:spPr>
        <p:txBody>
          <a:bodyPr vert="horz" wrap="square" lIns="0" tIns="12065" rIns="0" bIns="0" rtlCol="0">
            <a:spAutoFit/>
          </a:bodyPr>
          <a:lstStyle/>
          <a:p>
            <a:pPr marL="12700">
              <a:lnSpc>
                <a:spcPct val="100000"/>
              </a:lnSpc>
              <a:spcBef>
                <a:spcPts val="95"/>
              </a:spcBef>
            </a:pPr>
            <a:r>
              <a:rPr lang="en-US" spc="-185" dirty="0">
                <a:solidFill>
                  <a:srgbClr val="1F3567"/>
                </a:solidFill>
              </a:rPr>
              <a:t>OUR MAJOR CLIENTS</a:t>
            </a:r>
            <a:endParaRPr spc="-195" dirty="0">
              <a:solidFill>
                <a:srgbClr val="1F3567"/>
              </a:solidFill>
            </a:endParaRPr>
          </a:p>
        </p:txBody>
      </p:sp>
      <p:pic>
        <p:nvPicPr>
          <p:cNvPr id="130" name="Picture 129">
            <a:extLst>
              <a:ext uri="{FF2B5EF4-FFF2-40B4-BE49-F238E27FC236}">
                <a16:creationId xmlns:a16="http://schemas.microsoft.com/office/drawing/2014/main" id="{9EDEDA39-0D56-7DEC-5879-5737A28845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0" y="2381250"/>
            <a:ext cx="1815465" cy="641350"/>
          </a:xfrm>
          <a:prstGeom prst="rect">
            <a:avLst/>
          </a:prstGeom>
          <a:noFill/>
          <a:ln>
            <a:noFill/>
          </a:ln>
        </p:spPr>
      </p:pic>
      <p:pic>
        <p:nvPicPr>
          <p:cNvPr id="132" name="Picture 131">
            <a:extLst>
              <a:ext uri="{FF2B5EF4-FFF2-40B4-BE49-F238E27FC236}">
                <a16:creationId xmlns:a16="http://schemas.microsoft.com/office/drawing/2014/main" id="{013F8D13-D66E-5618-161A-24E350663E83}"/>
              </a:ext>
            </a:extLst>
          </p:cNvPr>
          <p:cNvPicPr>
            <a:picLocks noChangeAspect="1"/>
          </p:cNvPicPr>
          <p:nvPr/>
        </p:nvPicPr>
        <p:blipFill>
          <a:blip r:embed="rId3">
            <a:extLst>
              <a:ext uri="{28A0092B-C50C-407E-A947-70E740481C1C}">
                <a14:useLocalDpi xmlns:a14="http://schemas.microsoft.com/office/drawing/2010/main" val="0"/>
              </a:ext>
            </a:extLst>
          </a:blip>
          <a:srcRect t="1659" b="1659"/>
          <a:stretch>
            <a:fillRect/>
          </a:stretch>
        </p:blipFill>
        <p:spPr bwMode="auto">
          <a:xfrm>
            <a:off x="2867349" y="2207402"/>
            <a:ext cx="4003159" cy="911903"/>
          </a:xfrm>
          <a:prstGeom prst="rect">
            <a:avLst/>
          </a:prstGeom>
          <a:noFill/>
          <a:ln>
            <a:noFill/>
          </a:ln>
        </p:spPr>
      </p:pic>
      <p:pic>
        <p:nvPicPr>
          <p:cNvPr id="133" name="object 11">
            <a:extLst>
              <a:ext uri="{FF2B5EF4-FFF2-40B4-BE49-F238E27FC236}">
                <a16:creationId xmlns:a16="http://schemas.microsoft.com/office/drawing/2014/main" id="{BD9B17E0-122C-6991-98FA-B3E224A57230}"/>
              </a:ext>
            </a:extLst>
          </p:cNvPr>
          <p:cNvPicPr/>
          <p:nvPr/>
        </p:nvPicPr>
        <p:blipFill>
          <a:blip r:embed="rId4" cstate="print"/>
          <a:stretch>
            <a:fillRect/>
          </a:stretch>
        </p:blipFill>
        <p:spPr>
          <a:xfrm>
            <a:off x="7523550" y="2537579"/>
            <a:ext cx="1822704" cy="502919"/>
          </a:xfrm>
          <a:prstGeom prst="rect">
            <a:avLst/>
          </a:prstGeom>
        </p:spPr>
      </p:pic>
      <p:pic>
        <p:nvPicPr>
          <p:cNvPr id="137" name="Picture 136">
            <a:extLst>
              <a:ext uri="{FF2B5EF4-FFF2-40B4-BE49-F238E27FC236}">
                <a16:creationId xmlns:a16="http://schemas.microsoft.com/office/drawing/2014/main" id="{28D5EDCF-741D-717C-DB50-54CDE61A0B93}"/>
              </a:ext>
            </a:extLst>
          </p:cNvPr>
          <p:cNvPicPr>
            <a:picLocks noChangeAspect="1"/>
          </p:cNvPicPr>
          <p:nvPr/>
        </p:nvPicPr>
        <p:blipFill>
          <a:blip r:embed="rId5"/>
          <a:stretch>
            <a:fillRect/>
          </a:stretch>
        </p:blipFill>
        <p:spPr>
          <a:xfrm>
            <a:off x="1157700" y="3766312"/>
            <a:ext cx="3191320" cy="924054"/>
          </a:xfrm>
          <a:prstGeom prst="rect">
            <a:avLst/>
          </a:prstGeom>
        </p:spPr>
      </p:pic>
      <p:pic>
        <p:nvPicPr>
          <p:cNvPr id="141" name="Picture 140">
            <a:extLst>
              <a:ext uri="{FF2B5EF4-FFF2-40B4-BE49-F238E27FC236}">
                <a16:creationId xmlns:a16="http://schemas.microsoft.com/office/drawing/2014/main" id="{30C14A45-0A34-158E-1362-913B01C6B969}"/>
              </a:ext>
            </a:extLst>
          </p:cNvPr>
          <p:cNvPicPr>
            <a:picLocks noChangeAspect="1"/>
          </p:cNvPicPr>
          <p:nvPr/>
        </p:nvPicPr>
        <p:blipFill>
          <a:blip r:embed="rId6"/>
          <a:stretch>
            <a:fillRect/>
          </a:stretch>
        </p:blipFill>
        <p:spPr>
          <a:xfrm>
            <a:off x="6399174" y="3713057"/>
            <a:ext cx="2896004" cy="1409897"/>
          </a:xfrm>
          <a:prstGeom prst="rect">
            <a:avLst/>
          </a:prstGeom>
        </p:spPr>
      </p:pic>
      <p:pic>
        <p:nvPicPr>
          <p:cNvPr id="143" name="Picture 142">
            <a:extLst>
              <a:ext uri="{FF2B5EF4-FFF2-40B4-BE49-F238E27FC236}">
                <a16:creationId xmlns:a16="http://schemas.microsoft.com/office/drawing/2014/main" id="{8C61187B-E72F-7237-9C06-69F9DA988BD3}"/>
              </a:ext>
            </a:extLst>
          </p:cNvPr>
          <p:cNvPicPr>
            <a:picLocks noChangeAspect="1"/>
          </p:cNvPicPr>
          <p:nvPr/>
        </p:nvPicPr>
        <p:blipFill>
          <a:blip r:embed="rId7"/>
          <a:stretch>
            <a:fillRect/>
          </a:stretch>
        </p:blipFill>
        <p:spPr>
          <a:xfrm>
            <a:off x="9885900" y="3901497"/>
            <a:ext cx="962159" cy="819264"/>
          </a:xfrm>
          <a:prstGeom prst="rect">
            <a:avLst/>
          </a:prstGeom>
        </p:spPr>
      </p:pic>
      <p:pic>
        <p:nvPicPr>
          <p:cNvPr id="1028" name="Picture 4" descr="Shaker Group">
            <a:extLst>
              <a:ext uri="{FF2B5EF4-FFF2-40B4-BE49-F238E27FC236}">
                <a16:creationId xmlns:a16="http://schemas.microsoft.com/office/drawing/2014/main" id="{A3E3B73D-0005-C052-164E-E30C68D3CC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682" y="5033577"/>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 Fouzan Trading &amp; General ...">
            <a:extLst>
              <a:ext uri="{FF2B5EF4-FFF2-40B4-BE49-F238E27FC236}">
                <a16:creationId xmlns:a16="http://schemas.microsoft.com/office/drawing/2014/main" id="{8A8995FF-5101-9907-D8EC-FC44103A23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1772" y="479191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wiyat - Sahara Net">
            <a:extLst>
              <a:ext uri="{FF2B5EF4-FFF2-40B4-BE49-F238E27FC236}">
                <a16:creationId xmlns:a16="http://schemas.microsoft.com/office/drawing/2014/main" id="{282EECB4-DBF1-934C-4A88-5855CC9DAC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9495" y="3307441"/>
            <a:ext cx="24860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udi Development and Export Services ...">
            <a:extLst>
              <a:ext uri="{FF2B5EF4-FFF2-40B4-BE49-F238E27FC236}">
                <a16:creationId xmlns:a16="http://schemas.microsoft.com/office/drawing/2014/main" id="{0B50FD66-D0EE-757C-E66F-2655826011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0775" y="50409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l-Rushaid | Welcome to Al-Rushaid Group">
            <a:extLst>
              <a:ext uri="{FF2B5EF4-FFF2-40B4-BE49-F238E27FC236}">
                <a16:creationId xmlns:a16="http://schemas.microsoft.com/office/drawing/2014/main" id="{43B548B2-839F-9CBF-0FCA-0FFB5C0FB6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1632" y="4932037"/>
            <a:ext cx="1845612" cy="178894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مجموعة الغزاوي توفر 5 وظائف لحملة الكفاءة فأعلي في بالرياض وجدة والدمام -  وظيفة دوت كوم">
            <a:extLst>
              <a:ext uri="{FF2B5EF4-FFF2-40B4-BE49-F238E27FC236}">
                <a16:creationId xmlns:a16="http://schemas.microsoft.com/office/drawing/2014/main" id="{6CAEB9B8-F820-2F1A-E881-CBBA69676B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1061" y="5069483"/>
            <a:ext cx="2354134" cy="147133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irst Gulf Company | LinkedIn">
            <a:extLst>
              <a:ext uri="{FF2B5EF4-FFF2-40B4-BE49-F238E27FC236}">
                <a16:creationId xmlns:a16="http://schemas.microsoft.com/office/drawing/2014/main" id="{454720FC-D4EB-217F-98EC-45FF8CF963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3466" y="7229764"/>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audi Aramco">
            <a:extLst>
              <a:ext uri="{FF2B5EF4-FFF2-40B4-BE49-F238E27FC236}">
                <a16:creationId xmlns:a16="http://schemas.microsoft.com/office/drawing/2014/main" id="{D877FA55-CDC4-FEB4-D407-545DDADB71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43273" y="7378324"/>
            <a:ext cx="32670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d Sea Global | UN Tourism">
            <a:extLst>
              <a:ext uri="{FF2B5EF4-FFF2-40B4-BE49-F238E27FC236}">
                <a16:creationId xmlns:a16="http://schemas.microsoft.com/office/drawing/2014/main" id="{29D54A0A-D812-8B71-2A3B-83FAC3254C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45091" y="6965933"/>
            <a:ext cx="2257425" cy="20288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TCC">
            <a:extLst>
              <a:ext uri="{FF2B5EF4-FFF2-40B4-BE49-F238E27FC236}">
                <a16:creationId xmlns:a16="http://schemas.microsoft.com/office/drawing/2014/main" id="{71470B52-AAAE-5E34-8C2F-DCF8C29C3E2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62667" y="7227518"/>
            <a:ext cx="270510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elta CJSC – Closed Joint Stock Co">
            <a:extLst>
              <a:ext uri="{FF2B5EF4-FFF2-40B4-BE49-F238E27FC236}">
                <a16:creationId xmlns:a16="http://schemas.microsoft.com/office/drawing/2014/main" id="{726CDFB9-E121-F981-92FD-F62249066B8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81061" y="2155878"/>
            <a:ext cx="2128646" cy="11515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Dar Al Riyadh">
            <a:extLst>
              <a:ext uri="{FF2B5EF4-FFF2-40B4-BE49-F238E27FC236}">
                <a16:creationId xmlns:a16="http://schemas.microsoft.com/office/drawing/2014/main" id="{4785B593-9DFC-3205-6F32-77FC6F465DC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345332" y="3531252"/>
            <a:ext cx="322897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ofile for IHCC">
            <a:extLst>
              <a:ext uri="{FF2B5EF4-FFF2-40B4-BE49-F238E27FC236}">
                <a16:creationId xmlns:a16="http://schemas.microsoft.com/office/drawing/2014/main" id="{377C1953-3C3C-866C-739D-5CE7F5E5549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235195" y="707171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Al-Hajry Overseas | LinkedIn">
            <a:extLst>
              <a:ext uri="{FF2B5EF4-FFF2-40B4-BE49-F238E27FC236}">
                <a16:creationId xmlns:a16="http://schemas.microsoft.com/office/drawing/2014/main" id="{148D4BBC-BF3D-947B-3EE7-E62090E5AD3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305845" y="163387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York Logo PNG vector in SVG, PDF, AI ...">
            <a:extLst>
              <a:ext uri="{FF2B5EF4-FFF2-40B4-BE49-F238E27FC236}">
                <a16:creationId xmlns:a16="http://schemas.microsoft.com/office/drawing/2014/main" id="{CC0437ED-FB5E-A24D-DE77-42FD3B63963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99338" y="4932940"/>
            <a:ext cx="2143125" cy="160527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alwani Brothers | LinkedIn">
            <a:extLst>
              <a:ext uri="{FF2B5EF4-FFF2-40B4-BE49-F238E27FC236}">
                <a16:creationId xmlns:a16="http://schemas.microsoft.com/office/drawing/2014/main" id="{FC5A6064-88C0-161D-A84A-8E44C13788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450566" y="592016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nda Retail Company - Wikipedia">
            <a:extLst>
              <a:ext uri="{FF2B5EF4-FFF2-40B4-BE49-F238E27FC236}">
                <a16:creationId xmlns:a16="http://schemas.microsoft.com/office/drawing/2014/main" id="{673B75D3-ABC7-7B05-2215-5BCA08B48B5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81061" y="403945"/>
            <a:ext cx="2066498" cy="1375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8"/>
          <p:cNvSpPr txBox="1"/>
          <p:nvPr/>
        </p:nvSpPr>
        <p:spPr>
          <a:xfrm>
            <a:off x="898652" y="9607702"/>
            <a:ext cx="3609848" cy="304571"/>
          </a:xfrm>
          <a:prstGeom prst="rect">
            <a:avLst/>
          </a:prstGeom>
        </p:spPr>
        <p:txBody>
          <a:bodyPr vert="horz" wrap="square" lIns="0" tIns="12065" rIns="0" bIns="0" rtlCol="0">
            <a:spAutoFit/>
          </a:bodyPr>
          <a:lstStyle/>
          <a:p>
            <a:pPr marL="12700">
              <a:lnSpc>
                <a:spcPct val="100000"/>
              </a:lnSpc>
              <a:spcBef>
                <a:spcPts val="95"/>
              </a:spcBef>
            </a:pPr>
            <a:r>
              <a:rPr sz="1900" b="1" u="sng" spc="-10" dirty="0">
                <a:solidFill>
                  <a:srgbClr val="FFFFFF"/>
                </a:solidFill>
                <a:uFill>
                  <a:solidFill>
                    <a:srgbClr val="FFFFFF"/>
                  </a:solidFill>
                </a:uFill>
                <a:latin typeface="Arial"/>
                <a:cs typeface="Arial"/>
              </a:rPr>
              <a:t>info@</a:t>
            </a:r>
            <a:r>
              <a:rPr lang="en-US" sz="1900" b="1" u="sng" spc="-10" dirty="0">
                <a:solidFill>
                  <a:srgbClr val="FFFFFF"/>
                </a:solidFill>
                <a:uFill>
                  <a:solidFill>
                    <a:srgbClr val="FFFFFF"/>
                  </a:solidFill>
                </a:uFill>
                <a:latin typeface="Arial"/>
                <a:cs typeface="Arial"/>
              </a:rPr>
              <a:t>renovixcosntruction.com</a:t>
            </a:r>
            <a:endParaRPr sz="1900" dirty="0">
              <a:latin typeface="Arial"/>
              <a:cs typeface="Arial"/>
            </a:endParaRPr>
          </a:p>
        </p:txBody>
      </p:sp>
      <p:sp>
        <p:nvSpPr>
          <p:cNvPr id="39" name="object 39"/>
          <p:cNvSpPr txBox="1"/>
          <p:nvPr/>
        </p:nvSpPr>
        <p:spPr>
          <a:xfrm>
            <a:off x="10604500" y="9607702"/>
            <a:ext cx="3886199" cy="304571"/>
          </a:xfrm>
          <a:prstGeom prst="rect">
            <a:avLst/>
          </a:prstGeom>
        </p:spPr>
        <p:txBody>
          <a:bodyPr vert="horz" wrap="square" lIns="0" tIns="12065" rIns="0" bIns="0" rtlCol="0">
            <a:spAutoFit/>
          </a:bodyPr>
          <a:lstStyle/>
          <a:p>
            <a:pPr marL="12700">
              <a:lnSpc>
                <a:spcPct val="100000"/>
              </a:lnSpc>
              <a:spcBef>
                <a:spcPts val="95"/>
              </a:spcBef>
            </a:pPr>
            <a:r>
              <a:rPr sz="1900" b="1" u="sng" spc="-10" dirty="0">
                <a:solidFill>
                  <a:srgbClr val="FFFFFF"/>
                </a:solidFill>
                <a:uFill>
                  <a:solidFill>
                    <a:srgbClr val="FFFFFF"/>
                  </a:solidFill>
                </a:uFill>
                <a:latin typeface="Arial"/>
                <a:cs typeface="Arial"/>
              </a:rPr>
              <a:t>www.</a:t>
            </a:r>
            <a:r>
              <a:rPr lang="en-US" sz="1900" b="1" u="sng" spc="-10" dirty="0">
                <a:solidFill>
                  <a:srgbClr val="FFFFFF"/>
                </a:solidFill>
                <a:uFill>
                  <a:solidFill>
                    <a:srgbClr val="FFFFFF"/>
                  </a:solidFill>
                </a:uFill>
                <a:latin typeface="Arial"/>
                <a:cs typeface="Arial"/>
              </a:rPr>
              <a:t>renovixconstruction</a:t>
            </a:r>
            <a:r>
              <a:rPr sz="1900" b="1" u="sng" spc="-10" dirty="0">
                <a:solidFill>
                  <a:srgbClr val="FFFFFF"/>
                </a:solidFill>
                <a:uFill>
                  <a:solidFill>
                    <a:srgbClr val="FFFFFF"/>
                  </a:solidFill>
                </a:uFill>
                <a:latin typeface="Arial"/>
                <a:cs typeface="Arial"/>
              </a:rPr>
              <a:t>.com</a:t>
            </a:r>
            <a:endParaRPr sz="1900" dirty="0">
              <a:latin typeface="Arial"/>
              <a:cs typeface="Arial"/>
            </a:endParaRPr>
          </a:p>
        </p:txBody>
      </p:sp>
      <p:sp>
        <p:nvSpPr>
          <p:cNvPr id="40" name="object 40"/>
          <p:cNvSpPr txBox="1"/>
          <p:nvPr/>
        </p:nvSpPr>
        <p:spPr>
          <a:xfrm>
            <a:off x="898652" y="8401050"/>
            <a:ext cx="4291330" cy="707886"/>
          </a:xfrm>
          <a:prstGeom prst="rect">
            <a:avLst/>
          </a:prstGeom>
        </p:spPr>
        <p:txBody>
          <a:bodyPr vert="horz" wrap="square" lIns="0" tIns="12700" rIns="0" bIns="0" rtlCol="0">
            <a:spAutoFit/>
          </a:bodyPr>
          <a:lstStyle/>
          <a:p>
            <a:pPr marL="12700">
              <a:lnSpc>
                <a:spcPct val="100000"/>
              </a:lnSpc>
              <a:spcBef>
                <a:spcPts val="100"/>
              </a:spcBef>
            </a:pPr>
            <a:r>
              <a:rPr lang="en-US" sz="1450" b="1" dirty="0">
                <a:solidFill>
                  <a:srgbClr val="FFFFFF"/>
                </a:solidFill>
                <a:latin typeface="Arial"/>
                <a:cs typeface="Arial"/>
              </a:rPr>
              <a:t>2091, Makkah Al </a:t>
            </a:r>
            <a:r>
              <a:rPr lang="en-US" sz="1450" b="1" dirty="0" err="1">
                <a:solidFill>
                  <a:srgbClr val="FFFFFF"/>
                </a:solidFill>
                <a:latin typeface="Arial"/>
                <a:cs typeface="Arial"/>
              </a:rPr>
              <a:t>Mukarramah</a:t>
            </a:r>
            <a:r>
              <a:rPr lang="en-US" sz="1450" b="1" dirty="0">
                <a:solidFill>
                  <a:srgbClr val="FFFFFF"/>
                </a:solidFill>
                <a:latin typeface="Arial"/>
                <a:cs typeface="Arial"/>
              </a:rPr>
              <a:t> Branch Road, </a:t>
            </a:r>
          </a:p>
          <a:p>
            <a:pPr marL="12700">
              <a:lnSpc>
                <a:spcPct val="100000"/>
              </a:lnSpc>
              <a:spcBef>
                <a:spcPts val="100"/>
              </a:spcBef>
            </a:pPr>
            <a:r>
              <a:rPr lang="en-US" sz="1450" b="1" dirty="0">
                <a:solidFill>
                  <a:srgbClr val="FFFFFF"/>
                </a:solidFill>
                <a:latin typeface="Arial"/>
                <a:cs typeface="Arial"/>
              </a:rPr>
              <a:t>Al Sulaymaniyah District, </a:t>
            </a:r>
          </a:p>
          <a:p>
            <a:pPr marL="12700">
              <a:lnSpc>
                <a:spcPct val="100000"/>
              </a:lnSpc>
              <a:spcBef>
                <a:spcPts val="100"/>
              </a:spcBef>
            </a:pPr>
            <a:r>
              <a:rPr lang="en-US" sz="1450" b="1" dirty="0">
                <a:solidFill>
                  <a:srgbClr val="FFFFFF"/>
                </a:solidFill>
                <a:latin typeface="Arial"/>
                <a:cs typeface="Arial"/>
              </a:rPr>
              <a:t>Riyadh, KSA. </a:t>
            </a:r>
            <a:endParaRPr sz="145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2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object 2"/>
          <p:cNvSpPr/>
          <p:nvPr/>
        </p:nvSpPr>
        <p:spPr>
          <a:xfrm>
            <a:off x="5955791" y="1094232"/>
            <a:ext cx="1588135" cy="454025"/>
          </a:xfrm>
          <a:custGeom>
            <a:avLst/>
            <a:gdLst/>
            <a:ahLst/>
            <a:cxnLst/>
            <a:rect l="l" t="t" r="r" b="b"/>
            <a:pathLst>
              <a:path w="1588134" h="454025">
                <a:moveTo>
                  <a:pt x="641350" y="0"/>
                </a:moveTo>
                <a:lnTo>
                  <a:pt x="0" y="454025"/>
                </a:lnTo>
                <a:lnTo>
                  <a:pt x="1529714" y="385445"/>
                </a:lnTo>
                <a:lnTo>
                  <a:pt x="1587754" y="371728"/>
                </a:lnTo>
                <a:lnTo>
                  <a:pt x="641350" y="0"/>
                </a:lnTo>
                <a:close/>
              </a:path>
            </a:pathLst>
          </a:custGeom>
          <a:solidFill>
            <a:srgbClr val="0F1F3D"/>
          </a:solidFill>
        </p:spPr>
        <p:txBody>
          <a:bodyPr wrap="square" lIns="0" tIns="0" rIns="0" bIns="0" rtlCol="0"/>
          <a:lstStyle/>
          <a:p>
            <a:endParaRPr/>
          </a:p>
        </p:txBody>
      </p:sp>
      <p:sp>
        <p:nvSpPr>
          <p:cNvPr id="3" name="object 3"/>
          <p:cNvSpPr/>
          <p:nvPr/>
        </p:nvSpPr>
        <p:spPr>
          <a:xfrm>
            <a:off x="2717292" y="1741932"/>
            <a:ext cx="1979295" cy="670560"/>
          </a:xfrm>
          <a:custGeom>
            <a:avLst/>
            <a:gdLst/>
            <a:ahLst/>
            <a:cxnLst/>
            <a:rect l="l" t="t" r="r" b="b"/>
            <a:pathLst>
              <a:path w="1979295" h="670560">
                <a:moveTo>
                  <a:pt x="762888" y="0"/>
                </a:moveTo>
                <a:lnTo>
                  <a:pt x="0" y="454151"/>
                </a:lnTo>
                <a:lnTo>
                  <a:pt x="1979295" y="670051"/>
                </a:lnTo>
                <a:lnTo>
                  <a:pt x="762888" y="0"/>
                </a:lnTo>
                <a:close/>
              </a:path>
            </a:pathLst>
          </a:custGeom>
          <a:solidFill>
            <a:schemeClr val="accent1"/>
          </a:solidFill>
        </p:spPr>
        <p:txBody>
          <a:bodyPr wrap="square" lIns="0" tIns="0" rIns="0" bIns="0" rtlCol="0"/>
          <a:lstStyle/>
          <a:p>
            <a:endParaRPr/>
          </a:p>
        </p:txBody>
      </p:sp>
      <p:grpSp>
        <p:nvGrpSpPr>
          <p:cNvPr id="4" name="object 4"/>
          <p:cNvGrpSpPr/>
          <p:nvPr/>
        </p:nvGrpSpPr>
        <p:grpSpPr>
          <a:xfrm>
            <a:off x="0" y="0"/>
            <a:ext cx="11062335" cy="3803650"/>
            <a:chOff x="0" y="0"/>
            <a:chExt cx="11062335" cy="3803650"/>
          </a:xfrm>
          <a:solidFill>
            <a:schemeClr val="accent1"/>
          </a:solidFill>
        </p:grpSpPr>
        <p:sp>
          <p:nvSpPr>
            <p:cNvPr id="5" name="object 5"/>
            <p:cNvSpPr/>
            <p:nvPr/>
          </p:nvSpPr>
          <p:spPr>
            <a:xfrm>
              <a:off x="3942588" y="0"/>
              <a:ext cx="7119620" cy="1475105"/>
            </a:xfrm>
            <a:custGeom>
              <a:avLst/>
              <a:gdLst/>
              <a:ahLst/>
              <a:cxnLst/>
              <a:rect l="l" t="t" r="r" b="b"/>
              <a:pathLst>
                <a:path w="7119620" h="1475105">
                  <a:moveTo>
                    <a:pt x="7119619" y="0"/>
                  </a:moveTo>
                  <a:lnTo>
                    <a:pt x="0" y="0"/>
                  </a:lnTo>
                  <a:lnTo>
                    <a:pt x="3566287" y="1474977"/>
                  </a:lnTo>
                  <a:lnTo>
                    <a:pt x="3601592" y="1466596"/>
                  </a:lnTo>
                  <a:lnTo>
                    <a:pt x="3601339" y="1466469"/>
                  </a:lnTo>
                  <a:lnTo>
                    <a:pt x="7119619" y="0"/>
                  </a:lnTo>
                  <a:close/>
                </a:path>
              </a:pathLst>
            </a:custGeom>
            <a:grpFill/>
          </p:spPr>
          <p:txBody>
            <a:bodyPr wrap="square" lIns="0" tIns="0" rIns="0" bIns="0" rtlCol="0"/>
            <a:lstStyle/>
            <a:p>
              <a:endParaRPr/>
            </a:p>
          </p:txBody>
        </p:sp>
        <p:sp>
          <p:nvSpPr>
            <p:cNvPr id="6" name="object 6"/>
            <p:cNvSpPr/>
            <p:nvPr/>
          </p:nvSpPr>
          <p:spPr>
            <a:xfrm>
              <a:off x="0" y="0"/>
              <a:ext cx="6614159" cy="2412365"/>
            </a:xfrm>
            <a:custGeom>
              <a:avLst/>
              <a:gdLst/>
              <a:ahLst/>
              <a:cxnLst/>
              <a:rect l="l" t="t" r="r" b="b"/>
              <a:pathLst>
                <a:path w="6614159" h="2412365">
                  <a:moveTo>
                    <a:pt x="3922267" y="0"/>
                  </a:moveTo>
                  <a:lnTo>
                    <a:pt x="0" y="0"/>
                  </a:lnTo>
                  <a:lnTo>
                    <a:pt x="0" y="471424"/>
                  </a:lnTo>
                  <a:lnTo>
                    <a:pt x="4697222" y="2412110"/>
                  </a:lnTo>
                  <a:lnTo>
                    <a:pt x="6613652" y="1104392"/>
                  </a:lnTo>
                  <a:lnTo>
                    <a:pt x="3922267" y="0"/>
                  </a:lnTo>
                  <a:close/>
                </a:path>
              </a:pathLst>
            </a:custGeom>
            <a:grpFill/>
          </p:spPr>
          <p:txBody>
            <a:bodyPr wrap="square" lIns="0" tIns="0" rIns="0" bIns="0" rtlCol="0"/>
            <a:lstStyle/>
            <a:p>
              <a:endParaRPr/>
            </a:p>
          </p:txBody>
        </p:sp>
        <p:sp>
          <p:nvSpPr>
            <p:cNvPr id="7" name="object 7"/>
            <p:cNvSpPr/>
            <p:nvPr/>
          </p:nvSpPr>
          <p:spPr>
            <a:xfrm>
              <a:off x="0" y="464820"/>
              <a:ext cx="3380104" cy="3338829"/>
            </a:xfrm>
            <a:custGeom>
              <a:avLst/>
              <a:gdLst/>
              <a:ahLst/>
              <a:cxnLst/>
              <a:rect l="l" t="t" r="r" b="b"/>
              <a:pathLst>
                <a:path w="3380104" h="3338829">
                  <a:moveTo>
                    <a:pt x="0" y="0"/>
                  </a:moveTo>
                  <a:lnTo>
                    <a:pt x="0" y="3338703"/>
                  </a:lnTo>
                  <a:lnTo>
                    <a:pt x="3379724" y="1402333"/>
                  </a:lnTo>
                  <a:lnTo>
                    <a:pt x="0" y="0"/>
                  </a:lnTo>
                  <a:close/>
                </a:path>
              </a:pathLst>
            </a:custGeom>
            <a:grpFill/>
          </p:spPr>
          <p:txBody>
            <a:bodyPr wrap="square" lIns="0" tIns="0" rIns="0" bIns="0" rtlCol="0"/>
            <a:lstStyle/>
            <a:p>
              <a:endParaRPr/>
            </a:p>
          </p:txBody>
        </p:sp>
      </p:grpSp>
      <p:pic>
        <p:nvPicPr>
          <p:cNvPr id="8" name="object 8"/>
          <p:cNvPicPr/>
          <p:nvPr/>
        </p:nvPicPr>
        <p:blipFill>
          <a:blip r:embed="rId3" cstate="print"/>
          <a:stretch>
            <a:fillRect/>
          </a:stretch>
        </p:blipFill>
        <p:spPr>
          <a:xfrm>
            <a:off x="2185671" y="4928870"/>
            <a:ext cx="4398263" cy="3832931"/>
          </a:xfrm>
          <a:prstGeom prst="rect">
            <a:avLst/>
          </a:prstGeom>
        </p:spPr>
      </p:pic>
      <p:sp>
        <p:nvSpPr>
          <p:cNvPr id="9" name="object 9"/>
          <p:cNvSpPr txBox="1"/>
          <p:nvPr/>
        </p:nvSpPr>
        <p:spPr>
          <a:xfrm>
            <a:off x="8228203" y="1809368"/>
            <a:ext cx="6588125" cy="5336910"/>
          </a:xfrm>
          <a:prstGeom prst="rect">
            <a:avLst/>
          </a:prstGeom>
        </p:spPr>
        <p:txBody>
          <a:bodyPr vert="horz" wrap="square" lIns="0" tIns="12700" rIns="0" bIns="0" rtlCol="0">
            <a:spAutoFit/>
          </a:bodyPr>
          <a:lstStyle/>
          <a:p>
            <a:pPr marL="0" indent="0" algn="just">
              <a:lnSpc>
                <a:spcPct val="122000"/>
              </a:lnSpc>
              <a:spcBef>
                <a:spcPts val="100"/>
              </a:spcBef>
              <a:buNone/>
            </a:pPr>
            <a:r>
              <a:rPr lang="en-US" sz="1500" dirty="0">
                <a:solidFill>
                  <a:srgbClr val="203467"/>
                </a:solidFill>
                <a:effectLst/>
                <a:latin typeface="Arial" panose="020B0604020202020204" pitchFamily="34" charset="0"/>
              </a:rPr>
              <a:t>On behalf of our engineers and team members, I am delighted to announce that since the establishment of RENOVIX CONTRACTING COMPANY, we have consistently delivered outstanding results aligned with our growth objectives. We have reached significant milestones through the successful completion of major projects throughout the Kingdom. Our emphasis on growth strategies and our capacity to secure new and critical ventures in the Kingdom highlight our strengths in planning and achieving greater synergy. Our long-term vision, strategic approach, execution capabilities, and commitment position us as a key player in Design, Construction, MEP, Interior Fit-Out, and Operations &amp; Maintenance, all of which have been reinforced by our endeavors.</a:t>
            </a:r>
          </a:p>
          <a:p>
            <a:pPr marL="0" indent="0" algn="just">
              <a:lnSpc>
                <a:spcPct val="122000"/>
              </a:lnSpc>
              <a:spcBef>
                <a:spcPts val="100"/>
              </a:spcBef>
              <a:buNone/>
            </a:pPr>
            <a:r>
              <a:rPr lang="en-US" sz="1500" dirty="0">
                <a:solidFill>
                  <a:srgbClr val="203467"/>
                </a:solidFill>
                <a:effectLst/>
                <a:latin typeface="Arial" panose="020B0604020202020204" pitchFamily="34" charset="0"/>
              </a:rPr>
              <a:t>I would like to express my heartfelt appreciation to our management and staff for their extraordinary dedication and commitment to consistently achieving and surpassing our goals. We must also acknowledge the steadfast support of our business partners and loyal clients.</a:t>
            </a:r>
          </a:p>
          <a:p>
            <a:pPr marL="0" indent="0" algn="just">
              <a:lnSpc>
                <a:spcPct val="122000"/>
              </a:lnSpc>
              <a:spcBef>
                <a:spcPts val="100"/>
              </a:spcBef>
              <a:buNone/>
            </a:pPr>
            <a:r>
              <a:rPr lang="en-US" sz="1500" dirty="0">
                <a:solidFill>
                  <a:srgbClr val="203467"/>
                </a:solidFill>
                <a:effectLst/>
                <a:latin typeface="Arial" panose="020B0604020202020204" pitchFamily="34" charset="0"/>
              </a:rPr>
              <a:t>Looking ahead, we foresee an exciting journey with expansion plans across various sectors, a robust order book, and a proactive approach focused on identifying long-term growth opportunities.</a:t>
            </a:r>
          </a:p>
          <a:p>
            <a:pPr marL="0" indent="0" algn="just">
              <a:lnSpc>
                <a:spcPct val="122000"/>
              </a:lnSpc>
              <a:spcBef>
                <a:spcPts val="100"/>
              </a:spcBef>
              <a:buNone/>
            </a:pPr>
            <a:r>
              <a:rPr lang="en-US" sz="1500" dirty="0">
                <a:solidFill>
                  <a:srgbClr val="203467"/>
                </a:solidFill>
                <a:effectLst/>
                <a:latin typeface="Arial" panose="020B0604020202020204" pitchFamily="34" charset="0"/>
              </a:rPr>
              <a:t>I am confident that with the ongoing support of everyone involved, we will accomplish this and even more.</a:t>
            </a:r>
            <a:endParaRPr sz="1500" dirty="0">
              <a:latin typeface="Arial"/>
              <a:cs typeface="Arial"/>
            </a:endParaRPr>
          </a:p>
        </p:txBody>
      </p:sp>
      <p:sp>
        <p:nvSpPr>
          <p:cNvPr id="10" name="object 10"/>
          <p:cNvSpPr txBox="1"/>
          <p:nvPr/>
        </p:nvSpPr>
        <p:spPr>
          <a:xfrm>
            <a:off x="8228203" y="7407020"/>
            <a:ext cx="6534784" cy="1182370"/>
          </a:xfrm>
          <a:prstGeom prst="rect">
            <a:avLst/>
          </a:prstGeom>
        </p:spPr>
        <p:txBody>
          <a:bodyPr vert="horz" wrap="square" lIns="0" tIns="12700" rIns="0" bIns="0" rtlCol="0">
            <a:spAutoFit/>
          </a:bodyPr>
          <a:lstStyle/>
          <a:p>
            <a:pPr marL="12700" marR="5080">
              <a:lnSpc>
                <a:spcPct val="122000"/>
              </a:lnSpc>
              <a:spcBef>
                <a:spcPts val="100"/>
              </a:spcBef>
            </a:pPr>
            <a:r>
              <a:rPr sz="1500" dirty="0">
                <a:solidFill>
                  <a:srgbClr val="203467"/>
                </a:solidFill>
                <a:latin typeface="Arial"/>
                <a:cs typeface="Arial"/>
              </a:rPr>
              <a:t>“Editing</a:t>
            </a:r>
            <a:r>
              <a:rPr sz="1500" spc="-15" dirty="0">
                <a:solidFill>
                  <a:srgbClr val="203467"/>
                </a:solidFill>
                <a:latin typeface="Arial"/>
                <a:cs typeface="Arial"/>
              </a:rPr>
              <a:t> </a:t>
            </a:r>
            <a:r>
              <a:rPr sz="1500" dirty="0">
                <a:solidFill>
                  <a:srgbClr val="203467"/>
                </a:solidFill>
                <a:latin typeface="Arial"/>
                <a:cs typeface="Arial"/>
              </a:rPr>
              <a:t>is</a:t>
            </a:r>
            <a:r>
              <a:rPr sz="1500" spc="-30" dirty="0">
                <a:solidFill>
                  <a:srgbClr val="203467"/>
                </a:solidFill>
                <a:latin typeface="Arial"/>
                <a:cs typeface="Arial"/>
              </a:rPr>
              <a:t> </a:t>
            </a:r>
            <a:r>
              <a:rPr sz="1500" dirty="0">
                <a:solidFill>
                  <a:srgbClr val="203467"/>
                </a:solidFill>
                <a:latin typeface="Arial"/>
                <a:cs typeface="Arial"/>
              </a:rPr>
              <a:t>an</a:t>
            </a:r>
            <a:r>
              <a:rPr sz="1500" spc="-20" dirty="0">
                <a:solidFill>
                  <a:srgbClr val="203467"/>
                </a:solidFill>
                <a:latin typeface="Arial"/>
                <a:cs typeface="Arial"/>
              </a:rPr>
              <a:t> </a:t>
            </a:r>
            <a:r>
              <a:rPr sz="1500" dirty="0">
                <a:solidFill>
                  <a:srgbClr val="203467"/>
                </a:solidFill>
                <a:latin typeface="Arial"/>
                <a:cs typeface="Arial"/>
              </a:rPr>
              <a:t>important</a:t>
            </a:r>
            <a:r>
              <a:rPr sz="1500" spc="-20" dirty="0">
                <a:solidFill>
                  <a:srgbClr val="203467"/>
                </a:solidFill>
                <a:latin typeface="Arial"/>
                <a:cs typeface="Arial"/>
              </a:rPr>
              <a:t> </a:t>
            </a:r>
            <a:r>
              <a:rPr sz="1500" dirty="0">
                <a:solidFill>
                  <a:srgbClr val="203467"/>
                </a:solidFill>
                <a:latin typeface="Arial"/>
                <a:cs typeface="Arial"/>
              </a:rPr>
              <a:t>part</a:t>
            </a:r>
            <a:r>
              <a:rPr sz="1500" spc="-30" dirty="0">
                <a:solidFill>
                  <a:srgbClr val="203467"/>
                </a:solidFill>
                <a:latin typeface="Arial"/>
                <a:cs typeface="Arial"/>
              </a:rPr>
              <a:t> </a:t>
            </a:r>
            <a:r>
              <a:rPr sz="1500" dirty="0">
                <a:solidFill>
                  <a:srgbClr val="203467"/>
                </a:solidFill>
                <a:latin typeface="Arial"/>
                <a:cs typeface="Arial"/>
              </a:rPr>
              <a:t>of</a:t>
            </a:r>
            <a:r>
              <a:rPr sz="1500" spc="-25" dirty="0">
                <a:solidFill>
                  <a:srgbClr val="203467"/>
                </a:solidFill>
                <a:latin typeface="Arial"/>
                <a:cs typeface="Arial"/>
              </a:rPr>
              <a:t> </a:t>
            </a:r>
            <a:r>
              <a:rPr sz="1500" dirty="0">
                <a:solidFill>
                  <a:srgbClr val="203467"/>
                </a:solidFill>
                <a:latin typeface="Arial"/>
                <a:cs typeface="Arial"/>
              </a:rPr>
              <a:t>the</a:t>
            </a:r>
            <a:r>
              <a:rPr sz="1500" spc="-15" dirty="0">
                <a:solidFill>
                  <a:srgbClr val="203467"/>
                </a:solidFill>
                <a:latin typeface="Arial"/>
                <a:cs typeface="Arial"/>
              </a:rPr>
              <a:t> </a:t>
            </a:r>
            <a:r>
              <a:rPr sz="1500" dirty="0">
                <a:solidFill>
                  <a:srgbClr val="203467"/>
                </a:solidFill>
                <a:latin typeface="Arial"/>
                <a:cs typeface="Arial"/>
              </a:rPr>
              <a:t>process;</a:t>
            </a:r>
            <a:r>
              <a:rPr sz="1500" spc="-25" dirty="0">
                <a:solidFill>
                  <a:srgbClr val="203467"/>
                </a:solidFill>
                <a:latin typeface="Arial"/>
                <a:cs typeface="Arial"/>
              </a:rPr>
              <a:t> </a:t>
            </a:r>
            <a:r>
              <a:rPr sz="1500" dirty="0">
                <a:solidFill>
                  <a:srgbClr val="203467"/>
                </a:solidFill>
                <a:latin typeface="Arial"/>
                <a:cs typeface="Arial"/>
              </a:rPr>
              <a:t>finning</a:t>
            </a:r>
            <a:r>
              <a:rPr sz="1500" spc="-30" dirty="0">
                <a:solidFill>
                  <a:srgbClr val="203467"/>
                </a:solidFill>
                <a:latin typeface="Arial"/>
                <a:cs typeface="Arial"/>
              </a:rPr>
              <a:t> </a:t>
            </a:r>
            <a:r>
              <a:rPr sz="1500" dirty="0">
                <a:solidFill>
                  <a:srgbClr val="203467"/>
                </a:solidFill>
                <a:latin typeface="Arial"/>
                <a:cs typeface="Arial"/>
              </a:rPr>
              <a:t>out</a:t>
            </a:r>
            <a:r>
              <a:rPr sz="1500" spc="-30" dirty="0">
                <a:solidFill>
                  <a:srgbClr val="203467"/>
                </a:solidFill>
                <a:latin typeface="Arial"/>
                <a:cs typeface="Arial"/>
              </a:rPr>
              <a:t> </a:t>
            </a:r>
            <a:r>
              <a:rPr sz="1500" dirty="0">
                <a:solidFill>
                  <a:srgbClr val="203467"/>
                </a:solidFill>
                <a:latin typeface="Arial"/>
                <a:cs typeface="Arial"/>
              </a:rPr>
              <a:t>the</a:t>
            </a:r>
            <a:r>
              <a:rPr sz="1500" spc="-25" dirty="0">
                <a:solidFill>
                  <a:srgbClr val="203467"/>
                </a:solidFill>
                <a:latin typeface="Arial"/>
                <a:cs typeface="Arial"/>
              </a:rPr>
              <a:t> </a:t>
            </a:r>
            <a:r>
              <a:rPr sz="1500" spc="-10" dirty="0">
                <a:solidFill>
                  <a:srgbClr val="203467"/>
                </a:solidFill>
                <a:latin typeface="Arial"/>
                <a:cs typeface="Arial"/>
              </a:rPr>
              <a:t>exceptional</a:t>
            </a:r>
            <a:r>
              <a:rPr sz="1500" spc="-30" dirty="0">
                <a:solidFill>
                  <a:srgbClr val="203467"/>
                </a:solidFill>
                <a:latin typeface="Arial"/>
                <a:cs typeface="Arial"/>
              </a:rPr>
              <a:t> </a:t>
            </a:r>
            <a:r>
              <a:rPr sz="1500" spc="-10" dirty="0">
                <a:solidFill>
                  <a:srgbClr val="203467"/>
                </a:solidFill>
                <a:latin typeface="Arial"/>
                <a:cs typeface="Arial"/>
              </a:rPr>
              <a:t>details </a:t>
            </a:r>
            <a:r>
              <a:rPr sz="1500" dirty="0">
                <a:solidFill>
                  <a:srgbClr val="203467"/>
                </a:solidFill>
                <a:latin typeface="Arial"/>
                <a:cs typeface="Arial"/>
              </a:rPr>
              <a:t>is</a:t>
            </a:r>
            <a:r>
              <a:rPr sz="1500" spc="-55" dirty="0">
                <a:solidFill>
                  <a:srgbClr val="203467"/>
                </a:solidFill>
                <a:latin typeface="Arial"/>
                <a:cs typeface="Arial"/>
              </a:rPr>
              <a:t> </a:t>
            </a:r>
            <a:r>
              <a:rPr sz="1500" dirty="0">
                <a:solidFill>
                  <a:srgbClr val="203467"/>
                </a:solidFill>
                <a:latin typeface="Arial"/>
                <a:cs typeface="Arial"/>
              </a:rPr>
              <a:t>what</a:t>
            </a:r>
            <a:r>
              <a:rPr sz="1500" spc="-40" dirty="0">
                <a:solidFill>
                  <a:srgbClr val="203467"/>
                </a:solidFill>
                <a:latin typeface="Arial"/>
                <a:cs typeface="Arial"/>
              </a:rPr>
              <a:t> </a:t>
            </a:r>
            <a:r>
              <a:rPr sz="1500" dirty="0">
                <a:solidFill>
                  <a:srgbClr val="203467"/>
                </a:solidFill>
                <a:latin typeface="Arial"/>
                <a:cs typeface="Arial"/>
              </a:rPr>
              <a:t>makes</a:t>
            </a:r>
            <a:r>
              <a:rPr sz="1500" spc="-35" dirty="0">
                <a:solidFill>
                  <a:srgbClr val="203467"/>
                </a:solidFill>
                <a:latin typeface="Arial"/>
                <a:cs typeface="Arial"/>
              </a:rPr>
              <a:t> </a:t>
            </a:r>
            <a:r>
              <a:rPr sz="1500" dirty="0">
                <a:solidFill>
                  <a:srgbClr val="203467"/>
                </a:solidFill>
                <a:latin typeface="Arial"/>
                <a:cs typeface="Arial"/>
              </a:rPr>
              <a:t>the</a:t>
            </a:r>
            <a:r>
              <a:rPr sz="1500" spc="-40" dirty="0">
                <a:solidFill>
                  <a:srgbClr val="203467"/>
                </a:solidFill>
                <a:latin typeface="Arial"/>
                <a:cs typeface="Arial"/>
              </a:rPr>
              <a:t> </a:t>
            </a:r>
            <a:r>
              <a:rPr sz="1500" spc="-10" dirty="0">
                <a:solidFill>
                  <a:srgbClr val="203467"/>
                </a:solidFill>
                <a:latin typeface="Arial"/>
                <a:cs typeface="Arial"/>
              </a:rPr>
              <a:t>difference</a:t>
            </a:r>
            <a:r>
              <a:rPr sz="1500" spc="-65" dirty="0">
                <a:solidFill>
                  <a:srgbClr val="203467"/>
                </a:solidFill>
                <a:latin typeface="Arial"/>
                <a:cs typeface="Arial"/>
              </a:rPr>
              <a:t> </a:t>
            </a:r>
            <a:r>
              <a:rPr sz="1500" dirty="0">
                <a:solidFill>
                  <a:srgbClr val="203467"/>
                </a:solidFill>
                <a:latin typeface="Arial"/>
                <a:cs typeface="Arial"/>
              </a:rPr>
              <a:t>between</a:t>
            </a:r>
            <a:r>
              <a:rPr sz="1500" spc="-55" dirty="0">
                <a:solidFill>
                  <a:srgbClr val="203467"/>
                </a:solidFill>
                <a:latin typeface="Arial"/>
                <a:cs typeface="Arial"/>
              </a:rPr>
              <a:t> </a:t>
            </a:r>
            <a:r>
              <a:rPr sz="1500" dirty="0">
                <a:solidFill>
                  <a:srgbClr val="203467"/>
                </a:solidFill>
                <a:latin typeface="Arial"/>
                <a:cs typeface="Arial"/>
              </a:rPr>
              <a:t>a</a:t>
            </a:r>
            <a:r>
              <a:rPr sz="1500" spc="-35" dirty="0">
                <a:solidFill>
                  <a:srgbClr val="203467"/>
                </a:solidFill>
                <a:latin typeface="Arial"/>
                <a:cs typeface="Arial"/>
              </a:rPr>
              <a:t> </a:t>
            </a:r>
            <a:r>
              <a:rPr sz="1500" dirty="0">
                <a:solidFill>
                  <a:srgbClr val="203467"/>
                </a:solidFill>
                <a:latin typeface="Arial"/>
                <a:cs typeface="Arial"/>
              </a:rPr>
              <a:t>project</a:t>
            </a:r>
            <a:r>
              <a:rPr sz="1500" spc="-80" dirty="0">
                <a:solidFill>
                  <a:srgbClr val="203467"/>
                </a:solidFill>
                <a:latin typeface="Arial"/>
                <a:cs typeface="Arial"/>
              </a:rPr>
              <a:t> </a:t>
            </a:r>
            <a:r>
              <a:rPr sz="1500" dirty="0">
                <a:solidFill>
                  <a:srgbClr val="203467"/>
                </a:solidFill>
                <a:latin typeface="Arial"/>
                <a:cs typeface="Arial"/>
              </a:rPr>
              <a:t>and</a:t>
            </a:r>
            <a:r>
              <a:rPr sz="1500" spc="-55" dirty="0">
                <a:solidFill>
                  <a:srgbClr val="203467"/>
                </a:solidFill>
                <a:latin typeface="Arial"/>
                <a:cs typeface="Arial"/>
              </a:rPr>
              <a:t> </a:t>
            </a:r>
            <a:r>
              <a:rPr sz="1500" dirty="0">
                <a:solidFill>
                  <a:srgbClr val="203467"/>
                </a:solidFill>
                <a:latin typeface="Arial"/>
                <a:cs typeface="Arial"/>
              </a:rPr>
              <a:t>a</a:t>
            </a:r>
            <a:r>
              <a:rPr sz="1500" spc="-30" dirty="0">
                <a:solidFill>
                  <a:srgbClr val="203467"/>
                </a:solidFill>
                <a:latin typeface="Arial"/>
                <a:cs typeface="Arial"/>
              </a:rPr>
              <a:t> </a:t>
            </a:r>
            <a:r>
              <a:rPr sz="1500" spc="-10" dirty="0">
                <a:solidFill>
                  <a:srgbClr val="203467"/>
                </a:solidFill>
                <a:latin typeface="Arial"/>
                <a:cs typeface="Arial"/>
              </a:rPr>
              <a:t>landmark”</a:t>
            </a:r>
            <a:endParaRPr sz="1500" dirty="0">
              <a:latin typeface="Arial"/>
              <a:cs typeface="Arial"/>
            </a:endParaRPr>
          </a:p>
          <a:p>
            <a:pPr>
              <a:lnSpc>
                <a:spcPct val="100000"/>
              </a:lnSpc>
              <a:spcBef>
                <a:spcPts val="1190"/>
              </a:spcBef>
            </a:pPr>
            <a:endParaRPr sz="1500" dirty="0">
              <a:latin typeface="Arial"/>
              <a:cs typeface="Arial"/>
            </a:endParaRPr>
          </a:p>
          <a:p>
            <a:pPr marL="12700">
              <a:lnSpc>
                <a:spcPct val="100000"/>
              </a:lnSpc>
            </a:pPr>
            <a:r>
              <a:rPr sz="1500" spc="-10" dirty="0">
                <a:solidFill>
                  <a:srgbClr val="203467"/>
                </a:solidFill>
                <a:latin typeface="Arial"/>
                <a:cs typeface="Arial"/>
              </a:rPr>
              <a:t>Thanking</a:t>
            </a:r>
            <a:r>
              <a:rPr sz="1500" spc="-90" dirty="0">
                <a:solidFill>
                  <a:srgbClr val="203467"/>
                </a:solidFill>
                <a:latin typeface="Arial"/>
                <a:cs typeface="Arial"/>
              </a:rPr>
              <a:t> </a:t>
            </a:r>
            <a:r>
              <a:rPr sz="1500" spc="-20" dirty="0">
                <a:solidFill>
                  <a:srgbClr val="203467"/>
                </a:solidFill>
                <a:latin typeface="Arial"/>
                <a:cs typeface="Arial"/>
              </a:rPr>
              <a:t>You…</a:t>
            </a:r>
            <a:endParaRPr sz="1500" dirty="0">
              <a:latin typeface="Arial"/>
              <a:cs typeface="Arial"/>
            </a:endParaRPr>
          </a:p>
        </p:txBody>
      </p:sp>
      <p:sp>
        <p:nvSpPr>
          <p:cNvPr id="12" name="object 12"/>
          <p:cNvSpPr txBox="1"/>
          <p:nvPr/>
        </p:nvSpPr>
        <p:spPr>
          <a:xfrm>
            <a:off x="2398648" y="3572446"/>
            <a:ext cx="4700652" cy="1328569"/>
          </a:xfrm>
          <a:prstGeom prst="rect">
            <a:avLst/>
          </a:prstGeom>
        </p:spPr>
        <p:txBody>
          <a:bodyPr vert="horz" wrap="square" lIns="0" tIns="12700" rIns="0" bIns="0" rtlCol="0">
            <a:spAutoFit/>
          </a:bodyPr>
          <a:lstStyle/>
          <a:p>
            <a:pPr marL="12700">
              <a:lnSpc>
                <a:spcPct val="100000"/>
              </a:lnSpc>
              <a:spcBef>
                <a:spcPts val="100"/>
              </a:spcBef>
            </a:pPr>
            <a:r>
              <a:rPr sz="3550" spc="-229" dirty="0">
                <a:solidFill>
                  <a:srgbClr val="221F1F"/>
                </a:solidFill>
                <a:latin typeface="Georgia"/>
                <a:cs typeface="Georgia"/>
              </a:rPr>
              <a:t>Engr</a:t>
            </a:r>
            <a:r>
              <a:rPr sz="3550" spc="-509" dirty="0">
                <a:solidFill>
                  <a:srgbClr val="221F1F"/>
                </a:solidFill>
                <a:latin typeface="Georgia"/>
                <a:cs typeface="Georgia"/>
              </a:rPr>
              <a:t> </a:t>
            </a:r>
            <a:r>
              <a:rPr sz="3550" spc="-235" dirty="0">
                <a:solidFill>
                  <a:srgbClr val="221F1F"/>
                </a:solidFill>
                <a:latin typeface="Georgia"/>
                <a:cs typeface="Georgia"/>
              </a:rPr>
              <a:t>Akram</a:t>
            </a:r>
            <a:r>
              <a:rPr sz="3550" spc="-525" dirty="0">
                <a:solidFill>
                  <a:srgbClr val="221F1F"/>
                </a:solidFill>
                <a:latin typeface="Georgia"/>
                <a:cs typeface="Georgia"/>
              </a:rPr>
              <a:t> </a:t>
            </a:r>
            <a:r>
              <a:rPr sz="3550" spc="-235" dirty="0">
                <a:solidFill>
                  <a:srgbClr val="221F1F"/>
                </a:solidFill>
                <a:latin typeface="Georgia"/>
                <a:cs typeface="Georgia"/>
              </a:rPr>
              <a:t>Uddin</a:t>
            </a:r>
            <a:r>
              <a:rPr sz="3550" spc="-520" dirty="0">
                <a:solidFill>
                  <a:srgbClr val="221F1F"/>
                </a:solidFill>
                <a:latin typeface="Georgia"/>
                <a:cs typeface="Georgia"/>
              </a:rPr>
              <a:t> </a:t>
            </a:r>
            <a:r>
              <a:rPr sz="3550" spc="-160" dirty="0">
                <a:solidFill>
                  <a:srgbClr val="221F1F"/>
                </a:solidFill>
                <a:latin typeface="Georgia"/>
                <a:cs typeface="Georgia"/>
              </a:rPr>
              <a:t>Syed</a:t>
            </a:r>
            <a:endParaRPr sz="3550" dirty="0">
              <a:latin typeface="Georgia"/>
              <a:cs typeface="Georgia"/>
            </a:endParaRPr>
          </a:p>
          <a:p>
            <a:pPr marL="12700">
              <a:lnSpc>
                <a:spcPct val="100000"/>
              </a:lnSpc>
              <a:spcBef>
                <a:spcPts val="2380"/>
              </a:spcBef>
            </a:pPr>
            <a:r>
              <a:rPr lang="en-US" sz="3000" b="1" spc="-215" dirty="0">
                <a:solidFill>
                  <a:srgbClr val="221F1F"/>
                </a:solidFill>
                <a:latin typeface="Georgia"/>
                <a:cs typeface="Georgia"/>
              </a:rPr>
              <a:t>MANAGING DIRECTOR</a:t>
            </a:r>
            <a:endParaRPr sz="3000" dirty="0">
              <a:latin typeface="Georgia"/>
              <a:cs typeface="Georgia"/>
            </a:endParaRPr>
          </a:p>
        </p:txBody>
      </p:sp>
      <p:grpSp>
        <p:nvGrpSpPr>
          <p:cNvPr id="13" name="object 13"/>
          <p:cNvGrpSpPr/>
          <p:nvPr/>
        </p:nvGrpSpPr>
        <p:grpSpPr>
          <a:xfrm>
            <a:off x="0" y="8707344"/>
            <a:ext cx="15113635" cy="1991360"/>
            <a:chOff x="0" y="8707344"/>
            <a:chExt cx="15113635" cy="1991360"/>
          </a:xfrm>
          <a:solidFill>
            <a:schemeClr val="accent1"/>
          </a:solidFill>
        </p:grpSpPr>
        <p:sp>
          <p:nvSpPr>
            <p:cNvPr id="14" name="object 14"/>
            <p:cNvSpPr/>
            <p:nvPr/>
          </p:nvSpPr>
          <p:spPr>
            <a:xfrm>
              <a:off x="8851392" y="9715500"/>
              <a:ext cx="1873250" cy="454659"/>
            </a:xfrm>
            <a:custGeom>
              <a:avLst/>
              <a:gdLst/>
              <a:ahLst/>
              <a:cxnLst/>
              <a:rect l="l" t="t" r="r" b="b"/>
              <a:pathLst>
                <a:path w="1873250" h="454659">
                  <a:moveTo>
                    <a:pt x="1872741" y="0"/>
                  </a:moveTo>
                  <a:lnTo>
                    <a:pt x="0" y="72478"/>
                  </a:lnTo>
                  <a:lnTo>
                    <a:pt x="1128267" y="454075"/>
                  </a:lnTo>
                  <a:lnTo>
                    <a:pt x="1872741" y="0"/>
                  </a:lnTo>
                  <a:close/>
                </a:path>
              </a:pathLst>
            </a:custGeom>
            <a:grpFill/>
          </p:spPr>
          <p:txBody>
            <a:bodyPr wrap="square" lIns="0" tIns="0" rIns="0" bIns="0" rtlCol="0"/>
            <a:lstStyle/>
            <a:p>
              <a:endParaRPr/>
            </a:p>
          </p:txBody>
        </p:sp>
        <p:sp>
          <p:nvSpPr>
            <p:cNvPr id="15" name="object 15"/>
            <p:cNvSpPr/>
            <p:nvPr/>
          </p:nvSpPr>
          <p:spPr>
            <a:xfrm>
              <a:off x="0" y="9787128"/>
              <a:ext cx="11475085" cy="911225"/>
            </a:xfrm>
            <a:custGeom>
              <a:avLst/>
              <a:gdLst/>
              <a:ahLst/>
              <a:cxnLst/>
              <a:rect l="l" t="t" r="r" b="b"/>
              <a:pathLst>
                <a:path w="11475085" h="911225">
                  <a:moveTo>
                    <a:pt x="8916670" y="0"/>
                  </a:moveTo>
                  <a:lnTo>
                    <a:pt x="0" y="0"/>
                  </a:lnTo>
                  <a:lnTo>
                    <a:pt x="0" y="910779"/>
                  </a:lnTo>
                  <a:lnTo>
                    <a:pt x="11475085" y="910779"/>
                  </a:lnTo>
                  <a:lnTo>
                    <a:pt x="8916670" y="0"/>
                  </a:lnTo>
                  <a:close/>
                </a:path>
              </a:pathLst>
            </a:custGeom>
            <a:grpFill/>
          </p:spPr>
          <p:txBody>
            <a:bodyPr wrap="square" lIns="0" tIns="0" rIns="0" bIns="0" rtlCol="0"/>
            <a:lstStyle/>
            <a:p>
              <a:endParaRPr/>
            </a:p>
          </p:txBody>
        </p:sp>
        <p:sp>
          <p:nvSpPr>
            <p:cNvPr id="16" name="object 16"/>
            <p:cNvSpPr/>
            <p:nvPr/>
          </p:nvSpPr>
          <p:spPr>
            <a:xfrm>
              <a:off x="12187428" y="8852916"/>
              <a:ext cx="2299970" cy="668655"/>
            </a:xfrm>
            <a:custGeom>
              <a:avLst/>
              <a:gdLst/>
              <a:ahLst/>
              <a:cxnLst/>
              <a:rect l="l" t="t" r="r" b="b"/>
              <a:pathLst>
                <a:path w="2299969" h="668654">
                  <a:moveTo>
                    <a:pt x="0" y="0"/>
                  </a:moveTo>
                  <a:lnTo>
                    <a:pt x="1413256" y="668540"/>
                  </a:lnTo>
                  <a:lnTo>
                    <a:pt x="2299716" y="215392"/>
                  </a:lnTo>
                  <a:lnTo>
                    <a:pt x="0" y="0"/>
                  </a:lnTo>
                  <a:close/>
                </a:path>
              </a:pathLst>
            </a:custGeom>
            <a:grpFill/>
          </p:spPr>
          <p:txBody>
            <a:bodyPr wrap="square" lIns="0" tIns="0" rIns="0" bIns="0" rtlCol="0"/>
            <a:lstStyle/>
            <a:p>
              <a:endParaRPr/>
            </a:p>
          </p:txBody>
        </p:sp>
        <p:sp>
          <p:nvSpPr>
            <p:cNvPr id="17" name="object 17"/>
            <p:cNvSpPr/>
            <p:nvPr/>
          </p:nvSpPr>
          <p:spPr>
            <a:xfrm>
              <a:off x="9960864" y="8852916"/>
              <a:ext cx="5153025" cy="1845310"/>
            </a:xfrm>
            <a:custGeom>
              <a:avLst/>
              <a:gdLst/>
              <a:ahLst/>
              <a:cxnLst/>
              <a:rect l="l" t="t" r="r" b="b"/>
              <a:pathLst>
                <a:path w="5153025" h="1845309">
                  <a:moveTo>
                    <a:pt x="2225929" y="0"/>
                  </a:moveTo>
                  <a:lnTo>
                    <a:pt x="0" y="1306563"/>
                  </a:lnTo>
                  <a:lnTo>
                    <a:pt x="1525904" y="1845208"/>
                  </a:lnTo>
                  <a:lnTo>
                    <a:pt x="5152644" y="1845208"/>
                  </a:lnTo>
                  <a:lnTo>
                    <a:pt x="5152644" y="1040177"/>
                  </a:lnTo>
                  <a:lnTo>
                    <a:pt x="2225929" y="0"/>
                  </a:lnTo>
                  <a:close/>
                </a:path>
              </a:pathLst>
            </a:custGeom>
            <a:grpFill/>
          </p:spPr>
          <p:txBody>
            <a:bodyPr wrap="square" lIns="0" tIns="0" rIns="0" bIns="0" rtlCol="0"/>
            <a:lstStyle/>
            <a:p>
              <a:endParaRPr/>
            </a:p>
          </p:txBody>
        </p:sp>
        <p:sp>
          <p:nvSpPr>
            <p:cNvPr id="18" name="object 18"/>
            <p:cNvSpPr/>
            <p:nvPr/>
          </p:nvSpPr>
          <p:spPr>
            <a:xfrm>
              <a:off x="13717523" y="8707344"/>
              <a:ext cx="1396365" cy="1188085"/>
            </a:xfrm>
            <a:custGeom>
              <a:avLst/>
              <a:gdLst/>
              <a:ahLst/>
              <a:cxnLst/>
              <a:rect l="l" t="t" r="r" b="b"/>
              <a:pathLst>
                <a:path w="1396365" h="1188084">
                  <a:moveTo>
                    <a:pt x="1395984" y="0"/>
                  </a:moveTo>
                  <a:lnTo>
                    <a:pt x="0" y="688878"/>
                  </a:lnTo>
                  <a:lnTo>
                    <a:pt x="1395984" y="1187776"/>
                  </a:lnTo>
                  <a:lnTo>
                    <a:pt x="1395984" y="0"/>
                  </a:lnTo>
                  <a:close/>
                </a:path>
              </a:pathLst>
            </a:custGeom>
            <a:grpFill/>
          </p:spPr>
          <p:txBody>
            <a:bodyPr wrap="square" lIns="0" tIns="0" rIns="0" bIns="0" rtlCol="0"/>
            <a:lstStyle/>
            <a:p>
              <a:endParaRPr/>
            </a:p>
          </p:txBody>
        </p:sp>
      </p:grpSp>
      <p:sp>
        <p:nvSpPr>
          <p:cNvPr id="19" name="object 19"/>
          <p:cNvSpPr txBox="1">
            <a:spLocks noGrp="1"/>
          </p:cNvSpPr>
          <p:nvPr>
            <p:ph type="title"/>
          </p:nvPr>
        </p:nvSpPr>
        <p:spPr>
          <a:xfrm>
            <a:off x="2334005" y="757555"/>
            <a:ext cx="2461260" cy="490220"/>
          </a:xfrm>
          <a:prstGeom prst="rect">
            <a:avLst/>
          </a:prstGeom>
        </p:spPr>
        <p:txBody>
          <a:bodyPr vert="horz" wrap="square" lIns="0" tIns="12065" rIns="0" bIns="0" rtlCol="0">
            <a:spAutoFit/>
          </a:bodyPr>
          <a:lstStyle/>
          <a:p>
            <a:pPr marL="12700">
              <a:lnSpc>
                <a:spcPct val="100000"/>
              </a:lnSpc>
              <a:spcBef>
                <a:spcPts val="95"/>
              </a:spcBef>
            </a:pPr>
            <a:r>
              <a:rPr spc="-140" dirty="0">
                <a:solidFill>
                  <a:srgbClr val="203467"/>
                </a:solidFill>
              </a:rPr>
              <a:t>GM</a:t>
            </a:r>
            <a:r>
              <a:rPr spc="-290" dirty="0">
                <a:solidFill>
                  <a:srgbClr val="203467"/>
                </a:solidFill>
              </a:rPr>
              <a:t> </a:t>
            </a:r>
            <a:r>
              <a:rPr spc="-185" dirty="0">
                <a:solidFill>
                  <a:srgbClr val="203467"/>
                </a:solidFill>
              </a:rPr>
              <a:t>MESSAGE</a:t>
            </a:r>
          </a:p>
        </p:txBody>
      </p:sp>
      <p:sp>
        <p:nvSpPr>
          <p:cNvPr id="20" name="object 20"/>
          <p:cNvSpPr/>
          <p:nvPr/>
        </p:nvSpPr>
        <p:spPr>
          <a:xfrm>
            <a:off x="5644896" y="3980688"/>
            <a:ext cx="56515" cy="13970"/>
          </a:xfrm>
          <a:custGeom>
            <a:avLst/>
            <a:gdLst/>
            <a:ahLst/>
            <a:cxnLst/>
            <a:rect l="l" t="t" r="r" b="b"/>
            <a:pathLst>
              <a:path w="56514" h="13970">
                <a:moveTo>
                  <a:pt x="25780" y="0"/>
                </a:moveTo>
                <a:lnTo>
                  <a:pt x="0" y="10795"/>
                </a:lnTo>
                <a:lnTo>
                  <a:pt x="56006" y="13589"/>
                </a:lnTo>
                <a:lnTo>
                  <a:pt x="25780" y="0"/>
                </a:lnTo>
                <a:close/>
              </a:path>
            </a:pathLst>
          </a:custGeom>
          <a:solidFill>
            <a:srgbClr val="0F1F3D"/>
          </a:solidFill>
        </p:spPr>
        <p:txBody>
          <a:bodyPr wrap="square" lIns="0" tIns="0" rIns="0" bIns="0" rtlCol="0"/>
          <a:lstStyle/>
          <a:p>
            <a:endParaRPr/>
          </a:p>
        </p:txBody>
      </p:sp>
      <p:sp>
        <p:nvSpPr>
          <p:cNvPr id="21" name="object 21"/>
          <p:cNvSpPr/>
          <p:nvPr/>
        </p:nvSpPr>
        <p:spPr>
          <a:xfrm>
            <a:off x="7534656" y="0"/>
            <a:ext cx="7579359" cy="1465580"/>
          </a:xfrm>
          <a:custGeom>
            <a:avLst/>
            <a:gdLst/>
            <a:ahLst/>
            <a:cxnLst/>
            <a:rect l="l" t="t" r="r" b="b"/>
            <a:pathLst>
              <a:path w="7579359" h="1465580">
                <a:moveTo>
                  <a:pt x="7578852" y="0"/>
                </a:moveTo>
                <a:lnTo>
                  <a:pt x="577976" y="0"/>
                </a:lnTo>
                <a:lnTo>
                  <a:pt x="0" y="1465579"/>
                </a:lnTo>
                <a:lnTo>
                  <a:pt x="7578852" y="29496"/>
                </a:lnTo>
                <a:lnTo>
                  <a:pt x="7578852" y="0"/>
                </a:lnTo>
                <a:close/>
              </a:path>
            </a:pathLst>
          </a:custGeom>
          <a:solidFill>
            <a:srgbClr val="203467"/>
          </a:solidFill>
        </p:spPr>
        <p:txBody>
          <a:bodyPr wrap="square" lIns="0" tIns="0" rIns="0" bIns="0" rtlCol="0"/>
          <a:lstStyle/>
          <a:p>
            <a:endParaRPr/>
          </a:p>
        </p:txBody>
      </p:sp>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805171" y="739140"/>
            <a:ext cx="2095500" cy="300355"/>
          </a:xfrm>
          <a:custGeom>
            <a:avLst/>
            <a:gdLst/>
            <a:ahLst/>
            <a:cxnLst/>
            <a:rect l="l" t="t" r="r" b="b"/>
            <a:pathLst>
              <a:path w="2095500" h="300355">
                <a:moveTo>
                  <a:pt x="846201" y="0"/>
                </a:moveTo>
                <a:lnTo>
                  <a:pt x="0" y="300100"/>
                </a:lnTo>
                <a:lnTo>
                  <a:pt x="2018537" y="254762"/>
                </a:lnTo>
                <a:lnTo>
                  <a:pt x="2095119" y="245745"/>
                </a:lnTo>
                <a:lnTo>
                  <a:pt x="846201" y="0"/>
                </a:lnTo>
                <a:close/>
              </a:path>
            </a:pathLst>
          </a:custGeom>
          <a:solidFill>
            <a:srgbClr val="0F1F3D"/>
          </a:solidFill>
        </p:spPr>
        <p:txBody>
          <a:bodyPr wrap="square" lIns="0" tIns="0" rIns="0" bIns="0" rtlCol="0"/>
          <a:lstStyle/>
          <a:p>
            <a:endParaRPr/>
          </a:p>
        </p:txBody>
      </p:sp>
      <p:sp>
        <p:nvSpPr>
          <p:cNvPr id="4" name="object 4"/>
          <p:cNvSpPr/>
          <p:nvPr/>
        </p:nvSpPr>
        <p:spPr>
          <a:xfrm>
            <a:off x="530351" y="1168908"/>
            <a:ext cx="2613660" cy="445134"/>
          </a:xfrm>
          <a:custGeom>
            <a:avLst/>
            <a:gdLst/>
            <a:ahLst/>
            <a:cxnLst/>
            <a:rect l="l" t="t" r="r" b="b"/>
            <a:pathLst>
              <a:path w="2613660" h="445134">
                <a:moveTo>
                  <a:pt x="1007363" y="0"/>
                </a:moveTo>
                <a:lnTo>
                  <a:pt x="0" y="301371"/>
                </a:lnTo>
                <a:lnTo>
                  <a:pt x="2613533" y="444626"/>
                </a:lnTo>
                <a:lnTo>
                  <a:pt x="1007363" y="0"/>
                </a:lnTo>
                <a:close/>
              </a:path>
            </a:pathLst>
          </a:custGeom>
          <a:solidFill>
            <a:schemeClr val="accent1"/>
          </a:solidFill>
        </p:spPr>
        <p:txBody>
          <a:bodyPr wrap="square" lIns="0" tIns="0" rIns="0" bIns="0" rtlCol="0"/>
          <a:lstStyle/>
          <a:p>
            <a:endParaRPr/>
          </a:p>
        </p:txBody>
      </p:sp>
      <p:grpSp>
        <p:nvGrpSpPr>
          <p:cNvPr id="5" name="object 5"/>
          <p:cNvGrpSpPr/>
          <p:nvPr/>
        </p:nvGrpSpPr>
        <p:grpSpPr>
          <a:xfrm>
            <a:off x="0" y="0"/>
            <a:ext cx="11597640" cy="1657985"/>
            <a:chOff x="0" y="0"/>
            <a:chExt cx="11597640" cy="1657985"/>
          </a:xfrm>
          <a:solidFill>
            <a:schemeClr val="accent1"/>
          </a:solidFill>
        </p:grpSpPr>
        <p:sp>
          <p:nvSpPr>
            <p:cNvPr id="6" name="object 6"/>
            <p:cNvSpPr/>
            <p:nvPr/>
          </p:nvSpPr>
          <p:spPr>
            <a:xfrm>
              <a:off x="2092451" y="0"/>
              <a:ext cx="9504680" cy="990600"/>
            </a:xfrm>
            <a:custGeom>
              <a:avLst/>
              <a:gdLst/>
              <a:ahLst/>
              <a:cxnLst/>
              <a:rect l="l" t="t" r="r" b="b"/>
              <a:pathLst>
                <a:path w="9504680" h="990600">
                  <a:moveTo>
                    <a:pt x="9504680" y="0"/>
                  </a:moveTo>
                  <a:lnTo>
                    <a:pt x="0" y="0"/>
                  </a:lnTo>
                  <a:lnTo>
                    <a:pt x="4761103" y="990219"/>
                  </a:lnTo>
                  <a:lnTo>
                    <a:pt x="4807584" y="984630"/>
                  </a:lnTo>
                  <a:lnTo>
                    <a:pt x="4807331" y="984630"/>
                  </a:lnTo>
                  <a:lnTo>
                    <a:pt x="9504680" y="0"/>
                  </a:lnTo>
                  <a:close/>
                </a:path>
              </a:pathLst>
            </a:custGeom>
            <a:grpFill/>
          </p:spPr>
          <p:txBody>
            <a:bodyPr wrap="square" lIns="0" tIns="0" rIns="0" bIns="0" rtlCol="0"/>
            <a:lstStyle/>
            <a:p>
              <a:endParaRPr/>
            </a:p>
          </p:txBody>
        </p:sp>
        <p:sp>
          <p:nvSpPr>
            <p:cNvPr id="7" name="object 7"/>
            <p:cNvSpPr/>
            <p:nvPr/>
          </p:nvSpPr>
          <p:spPr>
            <a:xfrm>
              <a:off x="0" y="0"/>
              <a:ext cx="5672455" cy="1614170"/>
            </a:xfrm>
            <a:custGeom>
              <a:avLst/>
              <a:gdLst/>
              <a:ahLst/>
              <a:cxnLst/>
              <a:rect l="l" t="t" r="r" b="b"/>
              <a:pathLst>
                <a:path w="5672455" h="1614170">
                  <a:moveTo>
                    <a:pt x="2065147" y="0"/>
                  </a:moveTo>
                  <a:lnTo>
                    <a:pt x="0" y="0"/>
                  </a:lnTo>
                  <a:lnTo>
                    <a:pt x="0" y="959865"/>
                  </a:lnTo>
                  <a:lnTo>
                    <a:pt x="3143377" y="1613788"/>
                  </a:lnTo>
                  <a:lnTo>
                    <a:pt x="5671947" y="745108"/>
                  </a:lnTo>
                  <a:lnTo>
                    <a:pt x="2065147" y="0"/>
                  </a:lnTo>
                  <a:close/>
                </a:path>
              </a:pathLst>
            </a:custGeom>
            <a:grpFill/>
          </p:spPr>
          <p:txBody>
            <a:bodyPr wrap="square" lIns="0" tIns="0" rIns="0" bIns="0" rtlCol="0"/>
            <a:lstStyle/>
            <a:p>
              <a:endParaRPr/>
            </a:p>
          </p:txBody>
        </p:sp>
        <p:sp>
          <p:nvSpPr>
            <p:cNvPr id="8" name="object 8"/>
            <p:cNvSpPr/>
            <p:nvPr/>
          </p:nvSpPr>
          <p:spPr>
            <a:xfrm>
              <a:off x="0" y="958596"/>
              <a:ext cx="1406525" cy="699135"/>
            </a:xfrm>
            <a:custGeom>
              <a:avLst/>
              <a:gdLst/>
              <a:ahLst/>
              <a:cxnLst/>
              <a:rect l="l" t="t" r="r" b="b"/>
              <a:pathLst>
                <a:path w="1406525" h="699135">
                  <a:moveTo>
                    <a:pt x="0" y="0"/>
                  </a:moveTo>
                  <a:lnTo>
                    <a:pt x="0" y="699134"/>
                  </a:lnTo>
                  <a:lnTo>
                    <a:pt x="1406144" y="293624"/>
                  </a:lnTo>
                  <a:lnTo>
                    <a:pt x="0" y="0"/>
                  </a:lnTo>
                  <a:close/>
                </a:path>
              </a:pathLst>
            </a:custGeom>
            <a:grpFill/>
          </p:spPr>
          <p:txBody>
            <a:bodyPr wrap="square" lIns="0" tIns="0" rIns="0" bIns="0" rtlCol="0"/>
            <a:lstStyle/>
            <a:p>
              <a:endParaRPr/>
            </a:p>
          </p:txBody>
        </p:sp>
      </p:grpSp>
      <p:sp>
        <p:nvSpPr>
          <p:cNvPr id="9" name="object 9"/>
          <p:cNvSpPr txBox="1"/>
          <p:nvPr/>
        </p:nvSpPr>
        <p:spPr>
          <a:xfrm>
            <a:off x="10060305" y="758189"/>
            <a:ext cx="4602480" cy="490220"/>
          </a:xfrm>
          <a:prstGeom prst="rect">
            <a:avLst/>
          </a:prstGeom>
        </p:spPr>
        <p:txBody>
          <a:bodyPr vert="horz" wrap="square" lIns="0" tIns="12065" rIns="0" bIns="0" rtlCol="0">
            <a:spAutoFit/>
          </a:bodyPr>
          <a:lstStyle/>
          <a:p>
            <a:pPr marL="12700">
              <a:lnSpc>
                <a:spcPct val="100000"/>
              </a:lnSpc>
              <a:spcBef>
                <a:spcPts val="95"/>
              </a:spcBef>
            </a:pPr>
            <a:r>
              <a:rPr sz="3050" b="1" spc="-170" dirty="0">
                <a:solidFill>
                  <a:srgbClr val="203467"/>
                </a:solidFill>
                <a:latin typeface="Arial"/>
                <a:cs typeface="Arial"/>
              </a:rPr>
              <a:t>OUR</a:t>
            </a:r>
            <a:r>
              <a:rPr sz="3050" b="1" spc="-285" dirty="0">
                <a:solidFill>
                  <a:srgbClr val="203467"/>
                </a:solidFill>
                <a:latin typeface="Arial"/>
                <a:cs typeface="Arial"/>
              </a:rPr>
              <a:t> </a:t>
            </a:r>
            <a:r>
              <a:rPr sz="3050" b="1" spc="-180" dirty="0">
                <a:solidFill>
                  <a:srgbClr val="203467"/>
                </a:solidFill>
                <a:latin typeface="Arial"/>
                <a:cs typeface="Arial"/>
              </a:rPr>
              <a:t>TEAM</a:t>
            </a:r>
            <a:r>
              <a:rPr sz="3050" b="1" spc="-265" dirty="0">
                <a:solidFill>
                  <a:srgbClr val="203467"/>
                </a:solidFill>
                <a:latin typeface="Arial"/>
                <a:cs typeface="Arial"/>
              </a:rPr>
              <a:t> </a:t>
            </a:r>
            <a:r>
              <a:rPr sz="3050" b="1" dirty="0">
                <a:solidFill>
                  <a:srgbClr val="203467"/>
                </a:solidFill>
                <a:latin typeface="Arial"/>
                <a:cs typeface="Arial"/>
              </a:rPr>
              <a:t>&amp;</a:t>
            </a:r>
            <a:r>
              <a:rPr sz="3050" b="1" spc="-275" dirty="0">
                <a:solidFill>
                  <a:srgbClr val="203467"/>
                </a:solidFill>
                <a:latin typeface="Arial"/>
                <a:cs typeface="Arial"/>
              </a:rPr>
              <a:t> </a:t>
            </a:r>
            <a:r>
              <a:rPr sz="3050" b="1" spc="-175" dirty="0">
                <a:solidFill>
                  <a:srgbClr val="203467"/>
                </a:solidFill>
                <a:latin typeface="Arial"/>
                <a:cs typeface="Arial"/>
              </a:rPr>
              <a:t>EXPERIENCE</a:t>
            </a:r>
            <a:endParaRPr sz="3050">
              <a:latin typeface="Arial"/>
              <a:cs typeface="Arial"/>
            </a:endParaRPr>
          </a:p>
        </p:txBody>
      </p:sp>
      <p:sp>
        <p:nvSpPr>
          <p:cNvPr id="10" name="object 10"/>
          <p:cNvSpPr txBox="1"/>
          <p:nvPr/>
        </p:nvSpPr>
        <p:spPr>
          <a:xfrm>
            <a:off x="7823707" y="1817076"/>
            <a:ext cx="7191375" cy="7553286"/>
          </a:xfrm>
          <a:prstGeom prst="rect">
            <a:avLst/>
          </a:prstGeom>
        </p:spPr>
        <p:txBody>
          <a:bodyPr vert="horz" wrap="square" lIns="0" tIns="34925" rIns="0" bIns="0" rtlCol="0">
            <a:spAutoFit/>
          </a:bodyPr>
          <a:lstStyle/>
          <a:p>
            <a:pPr marL="0" indent="0" algn="just">
              <a:lnSpc>
                <a:spcPct val="122000"/>
              </a:lnSpc>
              <a:spcBef>
                <a:spcPts val="5"/>
              </a:spcBef>
              <a:buNone/>
            </a:pPr>
            <a:r>
              <a:rPr lang="en-US" sz="1500" b="1" dirty="0">
                <a:solidFill>
                  <a:srgbClr val="203467"/>
                </a:solidFill>
                <a:effectLst/>
                <a:latin typeface="Arial" panose="020B0604020202020204" pitchFamily="34" charset="0"/>
              </a:rPr>
              <a:t>Project Management &amp; Cost Control</a:t>
            </a:r>
          </a:p>
          <a:p>
            <a:pPr marL="0" indent="0" algn="just">
              <a:lnSpc>
                <a:spcPct val="122000"/>
              </a:lnSpc>
              <a:spcBef>
                <a:spcPts val="5"/>
              </a:spcBef>
              <a:buNone/>
            </a:pPr>
            <a:r>
              <a:rPr lang="en-US" sz="1500" dirty="0">
                <a:solidFill>
                  <a:srgbClr val="203467"/>
                </a:solidFill>
                <a:effectLst/>
                <a:latin typeface="Arial" panose="020B0604020202020204" pitchFamily="34" charset="0"/>
              </a:rPr>
              <a:t>At Renovix Construction Company, our specialists possess extensive experience in project management and oversight. They have participated in a wide array of large-scale ventures, including both commercial and residential developments, as well as specialized planning and development projects. Effective cost control is essential for successful construction, and our comprehensive management approach provides an overarching perspective throughout all phases of the construction process.</a:t>
            </a:r>
          </a:p>
          <a:p>
            <a:pPr marL="0" indent="0" algn="just">
              <a:lnSpc>
                <a:spcPct val="122000"/>
              </a:lnSpc>
              <a:spcBef>
                <a:spcPts val="5"/>
              </a:spcBef>
              <a:buNone/>
            </a:pPr>
            <a:br>
              <a:rPr lang="en-US" sz="1500" dirty="0">
                <a:solidFill>
                  <a:srgbClr val="203467"/>
                </a:solidFill>
                <a:effectLst/>
                <a:latin typeface="Arial" panose="020B0604020202020204" pitchFamily="34" charset="0"/>
              </a:rPr>
            </a:br>
            <a:r>
              <a:rPr lang="en-US" sz="1500" dirty="0">
                <a:solidFill>
                  <a:srgbClr val="203467"/>
                </a:solidFill>
                <a:effectLst/>
                <a:latin typeface="Arial" panose="020B0604020202020204" pitchFamily="34" charset="0"/>
              </a:rPr>
              <a:t>“Our team oversees every detail, from the initial idea and concept development to the final realization. We honor traditional practices while integrating them into our innovative solutions. Every project we undertake features a distinctive artistic vision and practical solutions. The client is at the heart of the project. Our primary objective is to reflect their values and individuality.”</a:t>
            </a:r>
          </a:p>
          <a:p>
            <a:pPr marL="0" indent="0" algn="just">
              <a:lnSpc>
                <a:spcPct val="122000"/>
              </a:lnSpc>
              <a:spcBef>
                <a:spcPts val="5"/>
              </a:spcBef>
              <a:buNone/>
            </a:pPr>
            <a:br>
              <a:rPr lang="en-US" sz="1500" dirty="0">
                <a:solidFill>
                  <a:srgbClr val="203467"/>
                </a:solidFill>
                <a:effectLst/>
                <a:latin typeface="Arial" panose="020B0604020202020204" pitchFamily="34" charset="0"/>
              </a:rPr>
            </a:br>
            <a:r>
              <a:rPr lang="en-US" sz="1500" b="1" dirty="0">
                <a:solidFill>
                  <a:srgbClr val="203467"/>
                </a:solidFill>
                <a:effectLst/>
                <a:latin typeface="Arial" panose="020B0604020202020204" pitchFamily="34" charset="0"/>
              </a:rPr>
              <a:t>Our Commitment to Exceeding Clients' Expectations</a:t>
            </a:r>
          </a:p>
          <a:p>
            <a:pPr marL="0" indent="0" algn="just">
              <a:lnSpc>
                <a:spcPct val="122000"/>
              </a:lnSpc>
              <a:spcBef>
                <a:spcPts val="5"/>
              </a:spcBef>
              <a:buNone/>
            </a:pPr>
            <a:r>
              <a:rPr lang="en-US" sz="1500" dirty="0">
                <a:solidFill>
                  <a:srgbClr val="203467"/>
                </a:solidFill>
                <a:effectLst/>
                <a:latin typeface="Arial" panose="020B0604020202020204" pitchFamily="34" charset="0"/>
              </a:rPr>
              <a:t>This commitment starts with our experienced team dedicated to fulfilling your construction and facility requirements, and this is merely the beginning. On-site and behind the scenes, you will experience a collaboration of skilled craftsmen, seasoned technicians, diligent workers, devoted supervisors, and detail-oriented project engineers who manage every element of the project.</a:t>
            </a:r>
          </a:p>
          <a:p>
            <a:pPr marL="0" indent="0" algn="just">
              <a:lnSpc>
                <a:spcPct val="122000"/>
              </a:lnSpc>
              <a:spcBef>
                <a:spcPts val="5"/>
              </a:spcBef>
              <a:buNone/>
            </a:pPr>
            <a:br>
              <a:rPr lang="en-US" sz="1500" dirty="0">
                <a:solidFill>
                  <a:srgbClr val="203467"/>
                </a:solidFill>
                <a:effectLst/>
                <a:latin typeface="Arial" panose="020B0604020202020204" pitchFamily="34" charset="0"/>
              </a:rPr>
            </a:br>
            <a:r>
              <a:rPr lang="en-US" sz="1500" dirty="0">
                <a:solidFill>
                  <a:srgbClr val="203467"/>
                </a:solidFill>
                <a:effectLst/>
                <a:latin typeface="Arial" panose="020B0604020202020204" pitchFamily="34" charset="0"/>
              </a:rPr>
              <a:t>Our management team is devoted to excellence, enabling you to build, expand, and progress with confidence every time you partner with us. RENOVIX CONTRACTING COMPANY takes pride in the fact that most of our team members have been with us for many years. We prioritize the well-being of our staff, allowing them to fully focus on meeting the needs of our clients.</a:t>
            </a:r>
            <a:endParaRPr sz="1500" dirty="0">
              <a:latin typeface="Arial"/>
              <a:cs typeface="Arial"/>
            </a:endParaRPr>
          </a:p>
        </p:txBody>
      </p:sp>
      <p:grpSp>
        <p:nvGrpSpPr>
          <p:cNvPr id="12" name="object 12"/>
          <p:cNvGrpSpPr/>
          <p:nvPr/>
        </p:nvGrpSpPr>
        <p:grpSpPr>
          <a:xfrm>
            <a:off x="0" y="8665674"/>
            <a:ext cx="15113635" cy="2033270"/>
            <a:chOff x="0" y="8665674"/>
            <a:chExt cx="15113635" cy="2033270"/>
          </a:xfrm>
          <a:solidFill>
            <a:schemeClr val="accent1"/>
          </a:solidFill>
        </p:grpSpPr>
        <p:sp>
          <p:nvSpPr>
            <p:cNvPr id="13" name="object 13"/>
            <p:cNvSpPr/>
            <p:nvPr/>
          </p:nvSpPr>
          <p:spPr>
            <a:xfrm>
              <a:off x="7752588" y="10152888"/>
              <a:ext cx="1720850" cy="361315"/>
            </a:xfrm>
            <a:custGeom>
              <a:avLst/>
              <a:gdLst/>
              <a:ahLst/>
              <a:cxnLst/>
              <a:rect l="l" t="t" r="r" b="b"/>
              <a:pathLst>
                <a:path w="1720850" h="361315">
                  <a:moveTo>
                    <a:pt x="1720595" y="0"/>
                  </a:moveTo>
                  <a:lnTo>
                    <a:pt x="0" y="57619"/>
                  </a:lnTo>
                  <a:lnTo>
                    <a:pt x="1036573" y="360946"/>
                  </a:lnTo>
                  <a:lnTo>
                    <a:pt x="1720595" y="0"/>
                  </a:lnTo>
                  <a:close/>
                </a:path>
              </a:pathLst>
            </a:custGeom>
            <a:grpFill/>
          </p:spPr>
          <p:txBody>
            <a:bodyPr wrap="square" lIns="0" tIns="0" rIns="0" bIns="0" rtlCol="0"/>
            <a:lstStyle/>
            <a:p>
              <a:endParaRPr/>
            </a:p>
          </p:txBody>
        </p:sp>
        <p:sp>
          <p:nvSpPr>
            <p:cNvPr id="14" name="object 14"/>
            <p:cNvSpPr/>
            <p:nvPr/>
          </p:nvSpPr>
          <p:spPr>
            <a:xfrm>
              <a:off x="0" y="10210800"/>
              <a:ext cx="9396730" cy="487680"/>
            </a:xfrm>
            <a:custGeom>
              <a:avLst/>
              <a:gdLst/>
              <a:ahLst/>
              <a:cxnLst/>
              <a:rect l="l" t="t" r="r" b="b"/>
              <a:pathLst>
                <a:path w="9396730" h="487679">
                  <a:moveTo>
                    <a:pt x="7813802" y="0"/>
                  </a:moveTo>
                  <a:lnTo>
                    <a:pt x="0" y="0"/>
                  </a:lnTo>
                  <a:lnTo>
                    <a:pt x="0" y="487120"/>
                  </a:lnTo>
                  <a:lnTo>
                    <a:pt x="9396730" y="487120"/>
                  </a:lnTo>
                  <a:lnTo>
                    <a:pt x="7813802" y="0"/>
                  </a:lnTo>
                  <a:close/>
                </a:path>
              </a:pathLst>
            </a:custGeom>
            <a:grpFill/>
          </p:spPr>
          <p:txBody>
            <a:bodyPr wrap="square" lIns="0" tIns="0" rIns="0" bIns="0" rtlCol="0"/>
            <a:lstStyle/>
            <a:p>
              <a:endParaRPr/>
            </a:p>
          </p:txBody>
        </p:sp>
        <p:sp>
          <p:nvSpPr>
            <p:cNvPr id="15" name="object 15"/>
            <p:cNvSpPr/>
            <p:nvPr/>
          </p:nvSpPr>
          <p:spPr>
            <a:xfrm>
              <a:off x="10817352" y="9467087"/>
              <a:ext cx="2113915" cy="532130"/>
            </a:xfrm>
            <a:custGeom>
              <a:avLst/>
              <a:gdLst/>
              <a:ahLst/>
              <a:cxnLst/>
              <a:rect l="l" t="t" r="r" b="b"/>
              <a:pathLst>
                <a:path w="2113915" h="532129">
                  <a:moveTo>
                    <a:pt x="0" y="0"/>
                  </a:moveTo>
                  <a:lnTo>
                    <a:pt x="1298955" y="531583"/>
                  </a:lnTo>
                  <a:lnTo>
                    <a:pt x="2113533" y="171297"/>
                  </a:lnTo>
                  <a:lnTo>
                    <a:pt x="0" y="0"/>
                  </a:lnTo>
                  <a:close/>
                </a:path>
              </a:pathLst>
            </a:custGeom>
            <a:grpFill/>
          </p:spPr>
          <p:txBody>
            <a:bodyPr wrap="square" lIns="0" tIns="0" rIns="0" bIns="0" rtlCol="0"/>
            <a:lstStyle/>
            <a:p>
              <a:endParaRPr/>
            </a:p>
          </p:txBody>
        </p:sp>
        <p:sp>
          <p:nvSpPr>
            <p:cNvPr id="16" name="object 16"/>
            <p:cNvSpPr/>
            <p:nvPr/>
          </p:nvSpPr>
          <p:spPr>
            <a:xfrm>
              <a:off x="8773668" y="9467087"/>
              <a:ext cx="6045835" cy="1231900"/>
            </a:xfrm>
            <a:custGeom>
              <a:avLst/>
              <a:gdLst/>
              <a:ahLst/>
              <a:cxnLst/>
              <a:rect l="l" t="t" r="r" b="b"/>
              <a:pathLst>
                <a:path w="6045834" h="1231900">
                  <a:moveTo>
                    <a:pt x="2044700" y="0"/>
                  </a:moveTo>
                  <a:lnTo>
                    <a:pt x="0" y="1039368"/>
                  </a:lnTo>
                  <a:lnTo>
                    <a:pt x="628141" y="1231378"/>
                  </a:lnTo>
                  <a:lnTo>
                    <a:pt x="6045453" y="1231378"/>
                  </a:lnTo>
                  <a:lnTo>
                    <a:pt x="2044700" y="0"/>
                  </a:lnTo>
                  <a:close/>
                </a:path>
              </a:pathLst>
            </a:custGeom>
            <a:grpFill/>
          </p:spPr>
          <p:txBody>
            <a:bodyPr wrap="square" lIns="0" tIns="0" rIns="0" bIns="0" rtlCol="0"/>
            <a:lstStyle/>
            <a:p>
              <a:endParaRPr/>
            </a:p>
          </p:txBody>
        </p:sp>
        <p:sp>
          <p:nvSpPr>
            <p:cNvPr id="17" name="object 17"/>
            <p:cNvSpPr/>
            <p:nvPr/>
          </p:nvSpPr>
          <p:spPr>
            <a:xfrm>
              <a:off x="12224004" y="8665674"/>
              <a:ext cx="2889885" cy="2032635"/>
            </a:xfrm>
            <a:custGeom>
              <a:avLst/>
              <a:gdLst/>
              <a:ahLst/>
              <a:cxnLst/>
              <a:rect l="l" t="t" r="r" b="b"/>
              <a:pathLst>
                <a:path w="2889884" h="2032634">
                  <a:moveTo>
                    <a:pt x="2889504" y="0"/>
                  </a:moveTo>
                  <a:lnTo>
                    <a:pt x="0" y="1233695"/>
                  </a:lnTo>
                  <a:lnTo>
                    <a:pt x="2583815" y="2032588"/>
                  </a:lnTo>
                  <a:lnTo>
                    <a:pt x="2889504" y="2032588"/>
                  </a:lnTo>
                  <a:lnTo>
                    <a:pt x="2889504" y="0"/>
                  </a:lnTo>
                  <a:close/>
                </a:path>
              </a:pathLst>
            </a:custGeom>
            <a:grpFill/>
          </p:spPr>
          <p:txBody>
            <a:bodyPr wrap="square" lIns="0" tIns="0" rIns="0" bIns="0" rtlCol="0"/>
            <a:lstStyle/>
            <a:p>
              <a:endParaRPr/>
            </a:p>
          </p:txBody>
        </p:sp>
      </p:grpSp>
      <p:sp>
        <p:nvSpPr>
          <p:cNvPr id="18" name="object 18"/>
          <p:cNvSpPr txBox="1">
            <a:spLocks noGrp="1"/>
          </p:cNvSpPr>
          <p:nvPr>
            <p:ph type="title"/>
          </p:nvPr>
        </p:nvSpPr>
        <p:spPr>
          <a:xfrm>
            <a:off x="1890776" y="629539"/>
            <a:ext cx="2544445" cy="490220"/>
          </a:xfrm>
          <a:prstGeom prst="rect">
            <a:avLst/>
          </a:prstGeom>
        </p:spPr>
        <p:txBody>
          <a:bodyPr vert="horz" wrap="square" lIns="0" tIns="12065" rIns="0" bIns="0" rtlCol="0">
            <a:spAutoFit/>
          </a:bodyPr>
          <a:lstStyle/>
          <a:p>
            <a:pPr marL="12700">
              <a:lnSpc>
                <a:spcPct val="100000"/>
              </a:lnSpc>
              <a:spcBef>
                <a:spcPts val="95"/>
              </a:spcBef>
            </a:pPr>
            <a:r>
              <a:rPr spc="-170" dirty="0">
                <a:solidFill>
                  <a:srgbClr val="203467"/>
                </a:solidFill>
              </a:rPr>
              <a:t>OUR</a:t>
            </a:r>
            <a:r>
              <a:rPr spc="-280" dirty="0">
                <a:solidFill>
                  <a:srgbClr val="203467"/>
                </a:solidFill>
              </a:rPr>
              <a:t> </a:t>
            </a:r>
            <a:r>
              <a:rPr spc="-160" dirty="0">
                <a:solidFill>
                  <a:srgbClr val="203467"/>
                </a:solidFill>
              </a:rPr>
              <a:t>POLICIES</a:t>
            </a:r>
          </a:p>
        </p:txBody>
      </p:sp>
      <p:sp>
        <p:nvSpPr>
          <p:cNvPr id="19" name="object 19"/>
          <p:cNvSpPr txBox="1"/>
          <p:nvPr/>
        </p:nvSpPr>
        <p:spPr>
          <a:xfrm>
            <a:off x="414324" y="1889760"/>
            <a:ext cx="6938645" cy="3928832"/>
          </a:xfrm>
          <a:prstGeom prst="rect">
            <a:avLst/>
          </a:prstGeom>
        </p:spPr>
        <p:txBody>
          <a:bodyPr vert="horz" wrap="square" lIns="0" tIns="12700" rIns="0" bIns="0" rtlCol="0">
            <a:spAutoFit/>
          </a:bodyPr>
          <a:lstStyle/>
          <a:p>
            <a:pPr marL="0" indent="0" algn="just">
              <a:lnSpc>
                <a:spcPct val="122000"/>
              </a:lnSpc>
              <a:spcBef>
                <a:spcPts val="100"/>
              </a:spcBef>
              <a:buNone/>
            </a:pPr>
            <a:r>
              <a:rPr lang="en-US" sz="1500" dirty="0">
                <a:solidFill>
                  <a:srgbClr val="203467"/>
                </a:solidFill>
                <a:effectLst/>
                <a:latin typeface="Arial" panose="020B0604020202020204" pitchFamily="34" charset="0"/>
              </a:rPr>
              <a:t>RENOVIX CONTRACTING COMPANY has consistently distinguished itself through superior quality, enhancing its reputation for excellence with a strong dedication to meticulous quality control and evaluation. Our comprehensive quality management system aligns with the standards set forth by clients and consultants, as well as additional national and international benchmarks. This system serves as a foundational element for delivering unique solutions across all operations. Key components of the system ensure process monitoring and improvement based on measurable goals, alongside the ongoing enhancement of customer satisfaction. Our production facilities and laboratories ensure manufacturing consistency by rigorously testing construction-related materials and strictly adhering to established company standards.</a:t>
            </a:r>
          </a:p>
          <a:p>
            <a:pPr marL="0" indent="0" algn="just">
              <a:lnSpc>
                <a:spcPct val="122000"/>
              </a:lnSpc>
              <a:spcBef>
                <a:spcPts val="100"/>
              </a:spcBef>
              <a:buNone/>
            </a:pPr>
            <a:r>
              <a:rPr lang="en-US" sz="1500" dirty="0">
                <a:solidFill>
                  <a:srgbClr val="203467"/>
                </a:solidFill>
                <a:effectLst/>
                <a:latin typeface="Arial" panose="020B0604020202020204" pitchFamily="34" charset="0"/>
              </a:rPr>
              <a:t>Moreover, our unwavering commitment to quality is supported by investments in the professional growth of our staff across all departments.</a:t>
            </a:r>
            <a:endParaRPr sz="15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805171" y="739140"/>
            <a:ext cx="2095500" cy="300355"/>
          </a:xfrm>
          <a:custGeom>
            <a:avLst/>
            <a:gdLst/>
            <a:ahLst/>
            <a:cxnLst/>
            <a:rect l="l" t="t" r="r" b="b"/>
            <a:pathLst>
              <a:path w="2095500" h="300355">
                <a:moveTo>
                  <a:pt x="846201" y="0"/>
                </a:moveTo>
                <a:lnTo>
                  <a:pt x="0" y="300100"/>
                </a:lnTo>
                <a:lnTo>
                  <a:pt x="2018537" y="254762"/>
                </a:lnTo>
                <a:lnTo>
                  <a:pt x="2095119" y="245745"/>
                </a:lnTo>
                <a:lnTo>
                  <a:pt x="846201" y="0"/>
                </a:lnTo>
                <a:close/>
              </a:path>
            </a:pathLst>
          </a:custGeom>
          <a:solidFill>
            <a:srgbClr val="0F1F3D"/>
          </a:solidFill>
        </p:spPr>
        <p:txBody>
          <a:bodyPr wrap="square" lIns="0" tIns="0" rIns="0" bIns="0" rtlCol="0"/>
          <a:lstStyle/>
          <a:p>
            <a:endParaRPr/>
          </a:p>
        </p:txBody>
      </p:sp>
      <p:sp>
        <p:nvSpPr>
          <p:cNvPr id="3" name="object 3"/>
          <p:cNvSpPr/>
          <p:nvPr/>
        </p:nvSpPr>
        <p:spPr>
          <a:xfrm>
            <a:off x="530351" y="1168908"/>
            <a:ext cx="2613660" cy="445134"/>
          </a:xfrm>
          <a:custGeom>
            <a:avLst/>
            <a:gdLst/>
            <a:ahLst/>
            <a:cxnLst/>
            <a:rect l="l" t="t" r="r" b="b"/>
            <a:pathLst>
              <a:path w="2613660" h="445134">
                <a:moveTo>
                  <a:pt x="1007363" y="0"/>
                </a:moveTo>
                <a:lnTo>
                  <a:pt x="0" y="301371"/>
                </a:lnTo>
                <a:lnTo>
                  <a:pt x="2613533" y="444626"/>
                </a:lnTo>
                <a:lnTo>
                  <a:pt x="1007363" y="0"/>
                </a:lnTo>
                <a:close/>
              </a:path>
            </a:pathLst>
          </a:custGeom>
          <a:solidFill>
            <a:srgbClr val="CD7529"/>
          </a:solidFill>
        </p:spPr>
        <p:txBody>
          <a:bodyPr wrap="square" lIns="0" tIns="0" rIns="0" bIns="0" rtlCol="0"/>
          <a:lstStyle/>
          <a:p>
            <a:endParaRPr/>
          </a:p>
        </p:txBody>
      </p:sp>
      <p:grpSp>
        <p:nvGrpSpPr>
          <p:cNvPr id="4" name="object 4"/>
          <p:cNvGrpSpPr/>
          <p:nvPr/>
        </p:nvGrpSpPr>
        <p:grpSpPr>
          <a:xfrm>
            <a:off x="0" y="0"/>
            <a:ext cx="11597640" cy="1657985"/>
            <a:chOff x="0" y="0"/>
            <a:chExt cx="11597640" cy="1657985"/>
          </a:xfrm>
          <a:solidFill>
            <a:schemeClr val="accent1"/>
          </a:solidFill>
        </p:grpSpPr>
        <p:sp>
          <p:nvSpPr>
            <p:cNvPr id="5" name="object 5"/>
            <p:cNvSpPr/>
            <p:nvPr/>
          </p:nvSpPr>
          <p:spPr>
            <a:xfrm>
              <a:off x="2092451" y="0"/>
              <a:ext cx="9504680" cy="990600"/>
            </a:xfrm>
            <a:custGeom>
              <a:avLst/>
              <a:gdLst/>
              <a:ahLst/>
              <a:cxnLst/>
              <a:rect l="l" t="t" r="r" b="b"/>
              <a:pathLst>
                <a:path w="9504680" h="990600">
                  <a:moveTo>
                    <a:pt x="9504680" y="0"/>
                  </a:moveTo>
                  <a:lnTo>
                    <a:pt x="0" y="0"/>
                  </a:lnTo>
                  <a:lnTo>
                    <a:pt x="4761103" y="990219"/>
                  </a:lnTo>
                  <a:lnTo>
                    <a:pt x="4807584" y="984630"/>
                  </a:lnTo>
                  <a:lnTo>
                    <a:pt x="4807331" y="984630"/>
                  </a:lnTo>
                  <a:lnTo>
                    <a:pt x="9504680" y="0"/>
                  </a:lnTo>
                  <a:close/>
                </a:path>
              </a:pathLst>
            </a:custGeom>
            <a:grpFill/>
          </p:spPr>
          <p:txBody>
            <a:bodyPr wrap="square" lIns="0" tIns="0" rIns="0" bIns="0" rtlCol="0"/>
            <a:lstStyle/>
            <a:p>
              <a:endParaRPr/>
            </a:p>
          </p:txBody>
        </p:sp>
        <p:sp>
          <p:nvSpPr>
            <p:cNvPr id="6" name="object 6"/>
            <p:cNvSpPr/>
            <p:nvPr/>
          </p:nvSpPr>
          <p:spPr>
            <a:xfrm>
              <a:off x="0" y="0"/>
              <a:ext cx="5672455" cy="1614170"/>
            </a:xfrm>
            <a:custGeom>
              <a:avLst/>
              <a:gdLst/>
              <a:ahLst/>
              <a:cxnLst/>
              <a:rect l="l" t="t" r="r" b="b"/>
              <a:pathLst>
                <a:path w="5672455" h="1614170">
                  <a:moveTo>
                    <a:pt x="2065147" y="0"/>
                  </a:moveTo>
                  <a:lnTo>
                    <a:pt x="0" y="0"/>
                  </a:lnTo>
                  <a:lnTo>
                    <a:pt x="0" y="959865"/>
                  </a:lnTo>
                  <a:lnTo>
                    <a:pt x="3143377" y="1613788"/>
                  </a:lnTo>
                  <a:lnTo>
                    <a:pt x="5671947" y="745108"/>
                  </a:lnTo>
                  <a:lnTo>
                    <a:pt x="2065147" y="0"/>
                  </a:lnTo>
                  <a:close/>
                </a:path>
              </a:pathLst>
            </a:custGeom>
            <a:grpFill/>
          </p:spPr>
          <p:txBody>
            <a:bodyPr wrap="square" lIns="0" tIns="0" rIns="0" bIns="0" rtlCol="0"/>
            <a:lstStyle/>
            <a:p>
              <a:endParaRPr/>
            </a:p>
          </p:txBody>
        </p:sp>
        <p:sp>
          <p:nvSpPr>
            <p:cNvPr id="7" name="object 7"/>
            <p:cNvSpPr/>
            <p:nvPr/>
          </p:nvSpPr>
          <p:spPr>
            <a:xfrm>
              <a:off x="0" y="958596"/>
              <a:ext cx="1406525" cy="699135"/>
            </a:xfrm>
            <a:custGeom>
              <a:avLst/>
              <a:gdLst/>
              <a:ahLst/>
              <a:cxnLst/>
              <a:rect l="l" t="t" r="r" b="b"/>
              <a:pathLst>
                <a:path w="1406525" h="699135">
                  <a:moveTo>
                    <a:pt x="0" y="0"/>
                  </a:moveTo>
                  <a:lnTo>
                    <a:pt x="0" y="699134"/>
                  </a:lnTo>
                  <a:lnTo>
                    <a:pt x="1406144" y="293624"/>
                  </a:lnTo>
                  <a:lnTo>
                    <a:pt x="0" y="0"/>
                  </a:lnTo>
                  <a:close/>
                </a:path>
              </a:pathLst>
            </a:custGeom>
            <a:grpFill/>
          </p:spPr>
          <p:txBody>
            <a:bodyPr wrap="square" lIns="0" tIns="0" rIns="0" bIns="0" rtlCol="0"/>
            <a:lstStyle/>
            <a:p>
              <a:endParaRPr/>
            </a:p>
          </p:txBody>
        </p:sp>
      </p:grpSp>
      <p:sp>
        <p:nvSpPr>
          <p:cNvPr id="8" name="object 8"/>
          <p:cNvSpPr txBox="1"/>
          <p:nvPr/>
        </p:nvSpPr>
        <p:spPr>
          <a:xfrm>
            <a:off x="1060495" y="5364324"/>
            <a:ext cx="5454984" cy="1140696"/>
          </a:xfrm>
          <a:prstGeom prst="rect">
            <a:avLst/>
          </a:prstGeom>
        </p:spPr>
        <p:txBody>
          <a:bodyPr vert="horz" wrap="square" lIns="0" tIns="32384" rIns="0" bIns="0" rtlCol="0">
            <a:spAutoFit/>
          </a:bodyPr>
          <a:lstStyle/>
          <a:p>
            <a:pPr marL="12700">
              <a:lnSpc>
                <a:spcPct val="100000"/>
              </a:lnSpc>
              <a:spcBef>
                <a:spcPts val="254"/>
              </a:spcBef>
            </a:pPr>
            <a:r>
              <a:rPr dirty="0">
                <a:solidFill>
                  <a:srgbClr val="00B050"/>
                </a:solidFill>
                <a:latin typeface="Arial"/>
                <a:cs typeface="Arial"/>
              </a:rPr>
              <a:t>‘’We display elegance at its best,</a:t>
            </a:r>
            <a:r>
              <a:rPr lang="en-US" dirty="0">
                <a:solidFill>
                  <a:srgbClr val="00B050"/>
                </a:solidFill>
                <a:latin typeface="Arial"/>
                <a:cs typeface="Arial"/>
              </a:rPr>
              <a:t> </a:t>
            </a:r>
            <a:r>
              <a:rPr dirty="0">
                <a:solidFill>
                  <a:srgbClr val="00B050"/>
                </a:solidFill>
                <a:latin typeface="Arial"/>
                <a:cs typeface="Arial"/>
              </a:rPr>
              <a:t>by using the correct lighting, the</a:t>
            </a:r>
            <a:r>
              <a:rPr lang="en-US" dirty="0">
                <a:solidFill>
                  <a:srgbClr val="00B050"/>
                </a:solidFill>
                <a:latin typeface="Arial"/>
                <a:cs typeface="Arial"/>
              </a:rPr>
              <a:t> </a:t>
            </a:r>
            <a:r>
              <a:rPr dirty="0">
                <a:solidFill>
                  <a:srgbClr val="00B050"/>
                </a:solidFill>
                <a:latin typeface="Arial"/>
                <a:cs typeface="Arial"/>
              </a:rPr>
              <a:t>perfect</a:t>
            </a:r>
            <a:r>
              <a:rPr lang="en-US" dirty="0">
                <a:solidFill>
                  <a:srgbClr val="00B050"/>
                </a:solidFill>
                <a:latin typeface="Arial"/>
                <a:cs typeface="Arial"/>
              </a:rPr>
              <a:t> </a:t>
            </a:r>
            <a:r>
              <a:rPr dirty="0">
                <a:solidFill>
                  <a:srgbClr val="00B050"/>
                </a:solidFill>
                <a:latin typeface="Arial"/>
                <a:cs typeface="Arial"/>
              </a:rPr>
              <a:t>material</a:t>
            </a:r>
            <a:r>
              <a:rPr lang="en-US" dirty="0">
                <a:solidFill>
                  <a:srgbClr val="00B050"/>
                </a:solidFill>
                <a:latin typeface="Arial"/>
                <a:cs typeface="Arial"/>
              </a:rPr>
              <a:t> </a:t>
            </a:r>
            <a:r>
              <a:rPr dirty="0">
                <a:solidFill>
                  <a:srgbClr val="00B050"/>
                </a:solidFill>
                <a:latin typeface="Arial"/>
                <a:cs typeface="Arial"/>
              </a:rPr>
              <a:t>like</a:t>
            </a:r>
            <a:r>
              <a:rPr lang="en-US" dirty="0">
                <a:solidFill>
                  <a:srgbClr val="00B050"/>
                </a:solidFill>
                <a:latin typeface="Arial"/>
                <a:cs typeface="Arial"/>
              </a:rPr>
              <a:t> </a:t>
            </a:r>
            <a:r>
              <a:rPr dirty="0">
                <a:solidFill>
                  <a:srgbClr val="00B050"/>
                </a:solidFill>
                <a:latin typeface="Arial"/>
                <a:cs typeface="Arial"/>
              </a:rPr>
              <a:t>wood,</a:t>
            </a:r>
            <a:r>
              <a:rPr lang="en-US" dirty="0">
                <a:solidFill>
                  <a:srgbClr val="00B050"/>
                </a:solidFill>
                <a:latin typeface="Arial"/>
                <a:cs typeface="Arial"/>
              </a:rPr>
              <a:t> </a:t>
            </a:r>
            <a:r>
              <a:rPr dirty="0">
                <a:solidFill>
                  <a:srgbClr val="00B050"/>
                </a:solidFill>
                <a:latin typeface="Arial"/>
                <a:cs typeface="Arial"/>
              </a:rPr>
              <a:t>glass</a:t>
            </a:r>
            <a:r>
              <a:rPr lang="en-US" dirty="0">
                <a:solidFill>
                  <a:srgbClr val="00B050"/>
                </a:solidFill>
                <a:latin typeface="Arial"/>
                <a:cs typeface="Arial"/>
              </a:rPr>
              <a:t> </a:t>
            </a:r>
            <a:r>
              <a:rPr dirty="0">
                <a:solidFill>
                  <a:srgbClr val="00B050"/>
                </a:solidFill>
                <a:latin typeface="Arial"/>
                <a:cs typeface="Arial"/>
              </a:rPr>
              <a:t>and</a:t>
            </a:r>
            <a:r>
              <a:rPr lang="en-US" dirty="0">
                <a:solidFill>
                  <a:srgbClr val="00B050"/>
                </a:solidFill>
                <a:latin typeface="Arial"/>
                <a:cs typeface="Arial"/>
              </a:rPr>
              <a:t> </a:t>
            </a:r>
            <a:r>
              <a:rPr dirty="0">
                <a:solidFill>
                  <a:srgbClr val="00B050"/>
                </a:solidFill>
                <a:latin typeface="Arial"/>
                <a:cs typeface="Arial"/>
              </a:rPr>
              <a:t>raw material, which can unveil beauties never explored ever before’’</a:t>
            </a:r>
          </a:p>
        </p:txBody>
      </p:sp>
      <p:sp>
        <p:nvSpPr>
          <p:cNvPr id="9" name="object 9"/>
          <p:cNvSpPr txBox="1"/>
          <p:nvPr/>
        </p:nvSpPr>
        <p:spPr>
          <a:xfrm>
            <a:off x="7674356" y="1508582"/>
            <a:ext cx="7364095" cy="2632067"/>
          </a:xfrm>
          <a:prstGeom prst="rect">
            <a:avLst/>
          </a:prstGeom>
        </p:spPr>
        <p:txBody>
          <a:bodyPr vert="horz" wrap="square" lIns="0" tIns="12700" rIns="0" bIns="0" rtlCol="0">
            <a:spAutoFit/>
          </a:bodyPr>
          <a:lstStyle/>
          <a:p>
            <a:pPr marL="12700">
              <a:lnSpc>
                <a:spcPct val="100000"/>
              </a:lnSpc>
              <a:spcBef>
                <a:spcPts val="100"/>
              </a:spcBef>
            </a:pPr>
            <a:r>
              <a:rPr sz="3050" b="1" spc="-120" dirty="0">
                <a:solidFill>
                  <a:srgbClr val="203467"/>
                </a:solidFill>
                <a:latin typeface="Arial"/>
                <a:cs typeface="Arial"/>
              </a:rPr>
              <a:t>CONSTRUCTION</a:t>
            </a:r>
            <a:endParaRPr sz="3050" dirty="0">
              <a:latin typeface="Arial"/>
              <a:cs typeface="Arial"/>
            </a:endParaRPr>
          </a:p>
          <a:p>
            <a:pPr marL="35560" marR="5080" algn="just">
              <a:lnSpc>
                <a:spcPct val="122000"/>
              </a:lnSpc>
              <a:spcBef>
                <a:spcPts val="1635"/>
              </a:spcBef>
            </a:pPr>
            <a:r>
              <a:rPr sz="1500" dirty="0">
                <a:solidFill>
                  <a:srgbClr val="203467"/>
                </a:solidFill>
                <a:latin typeface="Arial"/>
                <a:cs typeface="Arial"/>
              </a:rPr>
              <a:t>Engineering</a:t>
            </a:r>
            <a:r>
              <a:rPr sz="1500" spc="-45" dirty="0">
                <a:solidFill>
                  <a:srgbClr val="203467"/>
                </a:solidFill>
                <a:latin typeface="Arial"/>
                <a:cs typeface="Arial"/>
              </a:rPr>
              <a:t> </a:t>
            </a:r>
            <a:r>
              <a:rPr sz="1500" dirty="0">
                <a:solidFill>
                  <a:srgbClr val="203467"/>
                </a:solidFill>
                <a:latin typeface="Arial"/>
                <a:cs typeface="Arial"/>
              </a:rPr>
              <a:t>services</a:t>
            </a:r>
            <a:r>
              <a:rPr sz="1500" spc="-45" dirty="0">
                <a:solidFill>
                  <a:srgbClr val="203467"/>
                </a:solidFill>
                <a:latin typeface="Arial"/>
                <a:cs typeface="Arial"/>
              </a:rPr>
              <a:t> </a:t>
            </a:r>
            <a:r>
              <a:rPr sz="1500" dirty="0">
                <a:solidFill>
                  <a:srgbClr val="203467"/>
                </a:solidFill>
                <a:latin typeface="Arial"/>
                <a:cs typeface="Arial"/>
              </a:rPr>
              <a:t>relating</a:t>
            </a:r>
            <a:r>
              <a:rPr sz="1500" spc="-35" dirty="0">
                <a:solidFill>
                  <a:srgbClr val="203467"/>
                </a:solidFill>
                <a:latin typeface="Arial"/>
                <a:cs typeface="Arial"/>
              </a:rPr>
              <a:t> </a:t>
            </a:r>
            <a:r>
              <a:rPr sz="1500" dirty="0">
                <a:solidFill>
                  <a:srgbClr val="203467"/>
                </a:solidFill>
                <a:latin typeface="Arial"/>
                <a:cs typeface="Arial"/>
              </a:rPr>
              <a:t>to</a:t>
            </a:r>
            <a:r>
              <a:rPr sz="1500" spc="-45" dirty="0">
                <a:solidFill>
                  <a:srgbClr val="203467"/>
                </a:solidFill>
                <a:latin typeface="Arial"/>
                <a:cs typeface="Arial"/>
              </a:rPr>
              <a:t> </a:t>
            </a:r>
            <a:r>
              <a:rPr sz="1500" dirty="0">
                <a:solidFill>
                  <a:srgbClr val="203467"/>
                </a:solidFill>
                <a:latin typeface="Arial"/>
                <a:cs typeface="Arial"/>
              </a:rPr>
              <a:t>building</a:t>
            </a:r>
            <a:r>
              <a:rPr sz="1500" spc="-45" dirty="0">
                <a:solidFill>
                  <a:srgbClr val="203467"/>
                </a:solidFill>
                <a:latin typeface="Arial"/>
                <a:cs typeface="Arial"/>
              </a:rPr>
              <a:t> </a:t>
            </a:r>
            <a:r>
              <a:rPr sz="1500" dirty="0">
                <a:solidFill>
                  <a:srgbClr val="203467"/>
                </a:solidFill>
                <a:latin typeface="Arial"/>
                <a:cs typeface="Arial"/>
              </a:rPr>
              <a:t>construction</a:t>
            </a:r>
            <a:r>
              <a:rPr sz="1500" spc="-45" dirty="0">
                <a:solidFill>
                  <a:srgbClr val="203467"/>
                </a:solidFill>
                <a:latin typeface="Arial"/>
                <a:cs typeface="Arial"/>
              </a:rPr>
              <a:t> </a:t>
            </a:r>
            <a:r>
              <a:rPr sz="1500" dirty="0">
                <a:solidFill>
                  <a:srgbClr val="203467"/>
                </a:solidFill>
                <a:latin typeface="Arial"/>
                <a:cs typeface="Arial"/>
              </a:rPr>
              <a:t>have</a:t>
            </a:r>
            <a:r>
              <a:rPr sz="1500" spc="-35" dirty="0">
                <a:solidFill>
                  <a:srgbClr val="203467"/>
                </a:solidFill>
                <a:latin typeface="Arial"/>
                <a:cs typeface="Arial"/>
              </a:rPr>
              <a:t> </a:t>
            </a:r>
            <a:r>
              <a:rPr sz="1500" dirty="0">
                <a:solidFill>
                  <a:srgbClr val="203467"/>
                </a:solidFill>
                <a:latin typeface="Arial"/>
                <a:cs typeface="Arial"/>
              </a:rPr>
              <a:t>formed</a:t>
            </a:r>
            <a:r>
              <a:rPr sz="1500" spc="-35" dirty="0">
                <a:solidFill>
                  <a:srgbClr val="203467"/>
                </a:solidFill>
                <a:latin typeface="Arial"/>
                <a:cs typeface="Arial"/>
              </a:rPr>
              <a:t> </a:t>
            </a:r>
            <a:r>
              <a:rPr sz="1500" dirty="0">
                <a:solidFill>
                  <a:srgbClr val="203467"/>
                </a:solidFill>
                <a:latin typeface="Arial"/>
                <a:cs typeface="Arial"/>
              </a:rPr>
              <a:t>a</a:t>
            </a:r>
            <a:r>
              <a:rPr sz="1500" spc="-55" dirty="0">
                <a:solidFill>
                  <a:srgbClr val="203467"/>
                </a:solidFill>
                <a:latin typeface="Arial"/>
                <a:cs typeface="Arial"/>
              </a:rPr>
              <a:t> </a:t>
            </a:r>
            <a:r>
              <a:rPr sz="1500" dirty="0">
                <a:solidFill>
                  <a:srgbClr val="203467"/>
                </a:solidFill>
                <a:latin typeface="Arial"/>
                <a:cs typeface="Arial"/>
              </a:rPr>
              <a:t>core</a:t>
            </a:r>
            <a:r>
              <a:rPr sz="1500" spc="-35" dirty="0">
                <a:solidFill>
                  <a:srgbClr val="203467"/>
                </a:solidFill>
                <a:latin typeface="Arial"/>
                <a:cs typeface="Arial"/>
              </a:rPr>
              <a:t> </a:t>
            </a:r>
            <a:r>
              <a:rPr sz="1500" dirty="0">
                <a:solidFill>
                  <a:srgbClr val="203467"/>
                </a:solidFill>
                <a:latin typeface="Arial"/>
                <a:cs typeface="Arial"/>
              </a:rPr>
              <a:t>activity</a:t>
            </a:r>
            <a:r>
              <a:rPr sz="1500" spc="-60" dirty="0">
                <a:solidFill>
                  <a:srgbClr val="203467"/>
                </a:solidFill>
                <a:latin typeface="Arial"/>
                <a:cs typeface="Arial"/>
              </a:rPr>
              <a:t> </a:t>
            </a:r>
            <a:r>
              <a:rPr sz="1500" dirty="0">
                <a:solidFill>
                  <a:srgbClr val="203467"/>
                </a:solidFill>
                <a:latin typeface="Arial"/>
                <a:cs typeface="Arial"/>
              </a:rPr>
              <a:t>in</a:t>
            </a:r>
            <a:r>
              <a:rPr sz="1500" spc="-55" dirty="0">
                <a:solidFill>
                  <a:srgbClr val="203467"/>
                </a:solidFill>
                <a:latin typeface="Arial"/>
                <a:cs typeface="Arial"/>
              </a:rPr>
              <a:t> </a:t>
            </a:r>
            <a:r>
              <a:rPr sz="1500" spc="-25" dirty="0">
                <a:solidFill>
                  <a:srgbClr val="203467"/>
                </a:solidFill>
                <a:latin typeface="Arial"/>
                <a:cs typeface="Arial"/>
              </a:rPr>
              <a:t>our </a:t>
            </a:r>
            <a:r>
              <a:rPr sz="1500" dirty="0">
                <a:solidFill>
                  <a:srgbClr val="203467"/>
                </a:solidFill>
                <a:latin typeface="Arial"/>
                <a:cs typeface="Arial"/>
              </a:rPr>
              <a:t>operations</a:t>
            </a:r>
            <a:r>
              <a:rPr sz="1500" spc="200" dirty="0">
                <a:solidFill>
                  <a:srgbClr val="203467"/>
                </a:solidFill>
                <a:latin typeface="Arial"/>
                <a:cs typeface="Arial"/>
              </a:rPr>
              <a:t> </a:t>
            </a:r>
            <a:r>
              <a:rPr sz="1500" dirty="0">
                <a:solidFill>
                  <a:srgbClr val="203467"/>
                </a:solidFill>
                <a:latin typeface="Arial"/>
                <a:cs typeface="Arial"/>
              </a:rPr>
              <a:t>since</a:t>
            </a:r>
            <a:r>
              <a:rPr sz="1500" spc="200" dirty="0">
                <a:solidFill>
                  <a:srgbClr val="203467"/>
                </a:solidFill>
                <a:latin typeface="Arial"/>
                <a:cs typeface="Arial"/>
              </a:rPr>
              <a:t> </a:t>
            </a:r>
            <a:r>
              <a:rPr sz="1500" dirty="0">
                <a:solidFill>
                  <a:srgbClr val="203467"/>
                </a:solidFill>
                <a:latin typeface="Arial"/>
                <a:cs typeface="Arial"/>
              </a:rPr>
              <a:t>the</a:t>
            </a:r>
            <a:r>
              <a:rPr sz="1500" spc="200" dirty="0">
                <a:solidFill>
                  <a:srgbClr val="203467"/>
                </a:solidFill>
                <a:latin typeface="Arial"/>
                <a:cs typeface="Arial"/>
              </a:rPr>
              <a:t> </a:t>
            </a:r>
            <a:r>
              <a:rPr sz="1500" dirty="0">
                <a:solidFill>
                  <a:srgbClr val="203467"/>
                </a:solidFill>
                <a:latin typeface="Arial"/>
                <a:cs typeface="Arial"/>
              </a:rPr>
              <a:t>company</a:t>
            </a:r>
            <a:r>
              <a:rPr sz="1500" spc="180" dirty="0">
                <a:solidFill>
                  <a:srgbClr val="203467"/>
                </a:solidFill>
                <a:latin typeface="Arial"/>
                <a:cs typeface="Arial"/>
              </a:rPr>
              <a:t> </a:t>
            </a:r>
            <a:r>
              <a:rPr sz="1500" dirty="0">
                <a:solidFill>
                  <a:srgbClr val="203467"/>
                </a:solidFill>
                <a:latin typeface="Arial"/>
                <a:cs typeface="Arial"/>
              </a:rPr>
              <a:t>was</a:t>
            </a:r>
            <a:r>
              <a:rPr sz="1500" spc="210" dirty="0">
                <a:solidFill>
                  <a:srgbClr val="203467"/>
                </a:solidFill>
                <a:latin typeface="Arial"/>
                <a:cs typeface="Arial"/>
              </a:rPr>
              <a:t> </a:t>
            </a:r>
            <a:r>
              <a:rPr sz="1500" dirty="0">
                <a:solidFill>
                  <a:srgbClr val="203467"/>
                </a:solidFill>
                <a:latin typeface="Arial"/>
                <a:cs typeface="Arial"/>
              </a:rPr>
              <a:t>founded,</a:t>
            </a:r>
            <a:r>
              <a:rPr sz="1500" spc="204" dirty="0">
                <a:solidFill>
                  <a:srgbClr val="203467"/>
                </a:solidFill>
                <a:latin typeface="Arial"/>
                <a:cs typeface="Arial"/>
              </a:rPr>
              <a:t> </a:t>
            </a:r>
            <a:r>
              <a:rPr sz="1500" dirty="0">
                <a:solidFill>
                  <a:srgbClr val="203467"/>
                </a:solidFill>
                <a:latin typeface="Arial"/>
                <a:cs typeface="Arial"/>
              </a:rPr>
              <a:t>we</a:t>
            </a:r>
            <a:r>
              <a:rPr sz="1500" spc="210" dirty="0">
                <a:solidFill>
                  <a:srgbClr val="203467"/>
                </a:solidFill>
                <a:latin typeface="Arial"/>
                <a:cs typeface="Arial"/>
              </a:rPr>
              <a:t> </a:t>
            </a:r>
            <a:r>
              <a:rPr sz="1500" dirty="0">
                <a:solidFill>
                  <a:srgbClr val="203467"/>
                </a:solidFill>
                <a:latin typeface="Arial"/>
                <a:cs typeface="Arial"/>
              </a:rPr>
              <a:t>offer</a:t>
            </a:r>
            <a:r>
              <a:rPr sz="1500" spc="190" dirty="0">
                <a:solidFill>
                  <a:srgbClr val="203467"/>
                </a:solidFill>
                <a:latin typeface="Arial"/>
                <a:cs typeface="Arial"/>
              </a:rPr>
              <a:t> </a:t>
            </a:r>
            <a:r>
              <a:rPr sz="1500" dirty="0">
                <a:solidFill>
                  <a:srgbClr val="203467"/>
                </a:solidFill>
                <a:latin typeface="Arial"/>
                <a:cs typeface="Arial"/>
              </a:rPr>
              <a:t>our</a:t>
            </a:r>
            <a:r>
              <a:rPr sz="1500" spc="190" dirty="0">
                <a:solidFill>
                  <a:srgbClr val="203467"/>
                </a:solidFill>
                <a:latin typeface="Arial"/>
                <a:cs typeface="Arial"/>
              </a:rPr>
              <a:t> </a:t>
            </a:r>
            <a:r>
              <a:rPr sz="1500" dirty="0">
                <a:solidFill>
                  <a:srgbClr val="203467"/>
                </a:solidFill>
                <a:latin typeface="Arial"/>
                <a:cs typeface="Arial"/>
              </a:rPr>
              <a:t>clients</a:t>
            </a:r>
            <a:r>
              <a:rPr sz="1500" spc="200" dirty="0">
                <a:solidFill>
                  <a:srgbClr val="203467"/>
                </a:solidFill>
                <a:latin typeface="Arial"/>
                <a:cs typeface="Arial"/>
              </a:rPr>
              <a:t> </a:t>
            </a:r>
            <a:r>
              <a:rPr sz="1500" dirty="0">
                <a:solidFill>
                  <a:srgbClr val="203467"/>
                </a:solidFill>
                <a:latin typeface="Arial"/>
                <a:cs typeface="Arial"/>
              </a:rPr>
              <a:t>direct</a:t>
            </a:r>
            <a:r>
              <a:rPr sz="1500" spc="200" dirty="0">
                <a:solidFill>
                  <a:srgbClr val="203467"/>
                </a:solidFill>
                <a:latin typeface="Arial"/>
                <a:cs typeface="Arial"/>
              </a:rPr>
              <a:t> </a:t>
            </a:r>
            <a:r>
              <a:rPr sz="1500" dirty="0">
                <a:solidFill>
                  <a:srgbClr val="203467"/>
                </a:solidFill>
                <a:latin typeface="Arial"/>
                <a:cs typeface="Arial"/>
              </a:rPr>
              <a:t>access</a:t>
            </a:r>
            <a:r>
              <a:rPr sz="1500" spc="195" dirty="0">
                <a:solidFill>
                  <a:srgbClr val="203467"/>
                </a:solidFill>
                <a:latin typeface="Arial"/>
                <a:cs typeface="Arial"/>
              </a:rPr>
              <a:t> </a:t>
            </a:r>
            <a:r>
              <a:rPr sz="1500" dirty="0">
                <a:solidFill>
                  <a:srgbClr val="203467"/>
                </a:solidFill>
                <a:latin typeface="Arial"/>
                <a:cs typeface="Arial"/>
              </a:rPr>
              <a:t>to</a:t>
            </a:r>
            <a:r>
              <a:rPr sz="1500" spc="200" dirty="0">
                <a:solidFill>
                  <a:srgbClr val="203467"/>
                </a:solidFill>
                <a:latin typeface="Arial"/>
                <a:cs typeface="Arial"/>
              </a:rPr>
              <a:t> </a:t>
            </a:r>
            <a:r>
              <a:rPr sz="1500" spc="-50" dirty="0">
                <a:solidFill>
                  <a:srgbClr val="203467"/>
                </a:solidFill>
                <a:latin typeface="Arial"/>
                <a:cs typeface="Arial"/>
              </a:rPr>
              <a:t>a </a:t>
            </a:r>
            <a:r>
              <a:rPr sz="1500" dirty="0">
                <a:solidFill>
                  <a:srgbClr val="203467"/>
                </a:solidFill>
                <a:latin typeface="Arial"/>
                <a:cs typeface="Arial"/>
              </a:rPr>
              <a:t>team</a:t>
            </a:r>
            <a:r>
              <a:rPr sz="1500" spc="145" dirty="0">
                <a:solidFill>
                  <a:srgbClr val="203467"/>
                </a:solidFill>
                <a:latin typeface="Arial"/>
                <a:cs typeface="Arial"/>
              </a:rPr>
              <a:t> </a:t>
            </a:r>
            <a:r>
              <a:rPr sz="1500" dirty="0">
                <a:solidFill>
                  <a:srgbClr val="203467"/>
                </a:solidFill>
                <a:latin typeface="Arial"/>
                <a:cs typeface="Arial"/>
              </a:rPr>
              <a:t>of</a:t>
            </a:r>
            <a:r>
              <a:rPr sz="1500" spc="135" dirty="0">
                <a:solidFill>
                  <a:srgbClr val="203467"/>
                </a:solidFill>
                <a:latin typeface="Arial"/>
                <a:cs typeface="Arial"/>
              </a:rPr>
              <a:t> </a:t>
            </a:r>
            <a:r>
              <a:rPr sz="1500" dirty="0">
                <a:solidFill>
                  <a:srgbClr val="203467"/>
                </a:solidFill>
                <a:latin typeface="Arial"/>
                <a:cs typeface="Arial"/>
              </a:rPr>
              <a:t>highly</a:t>
            </a:r>
            <a:r>
              <a:rPr sz="1500" spc="135" dirty="0">
                <a:solidFill>
                  <a:srgbClr val="203467"/>
                </a:solidFill>
                <a:latin typeface="Arial"/>
                <a:cs typeface="Arial"/>
              </a:rPr>
              <a:t> </a:t>
            </a:r>
            <a:r>
              <a:rPr sz="1500" dirty="0">
                <a:solidFill>
                  <a:srgbClr val="203467"/>
                </a:solidFill>
                <a:latin typeface="Arial"/>
                <a:cs typeface="Arial"/>
              </a:rPr>
              <a:t>qualified</a:t>
            </a:r>
            <a:r>
              <a:rPr sz="1500" spc="145" dirty="0">
                <a:solidFill>
                  <a:srgbClr val="203467"/>
                </a:solidFill>
                <a:latin typeface="Arial"/>
                <a:cs typeface="Arial"/>
              </a:rPr>
              <a:t> </a:t>
            </a:r>
            <a:r>
              <a:rPr sz="1500" dirty="0">
                <a:solidFill>
                  <a:srgbClr val="203467"/>
                </a:solidFill>
                <a:latin typeface="Arial"/>
                <a:cs typeface="Arial"/>
              </a:rPr>
              <a:t>and</a:t>
            </a:r>
            <a:r>
              <a:rPr sz="1500" spc="145" dirty="0">
                <a:solidFill>
                  <a:srgbClr val="203467"/>
                </a:solidFill>
                <a:latin typeface="Arial"/>
                <a:cs typeface="Arial"/>
              </a:rPr>
              <a:t> </a:t>
            </a:r>
            <a:r>
              <a:rPr sz="1500" dirty="0">
                <a:solidFill>
                  <a:srgbClr val="203467"/>
                </a:solidFill>
                <a:latin typeface="Arial"/>
                <a:cs typeface="Arial"/>
              </a:rPr>
              <a:t>experienced</a:t>
            </a:r>
            <a:r>
              <a:rPr sz="1500" spc="145" dirty="0">
                <a:solidFill>
                  <a:srgbClr val="203467"/>
                </a:solidFill>
                <a:latin typeface="Arial"/>
                <a:cs typeface="Arial"/>
              </a:rPr>
              <a:t> </a:t>
            </a:r>
            <a:r>
              <a:rPr sz="1500" dirty="0">
                <a:solidFill>
                  <a:srgbClr val="203467"/>
                </a:solidFill>
                <a:latin typeface="Arial"/>
                <a:cs typeface="Arial"/>
              </a:rPr>
              <a:t>specialists</a:t>
            </a:r>
            <a:r>
              <a:rPr sz="1500" spc="155" dirty="0">
                <a:solidFill>
                  <a:srgbClr val="203467"/>
                </a:solidFill>
                <a:latin typeface="Arial"/>
                <a:cs typeface="Arial"/>
              </a:rPr>
              <a:t> </a:t>
            </a:r>
            <a:r>
              <a:rPr sz="1500" dirty="0">
                <a:solidFill>
                  <a:srgbClr val="203467"/>
                </a:solidFill>
                <a:latin typeface="Arial"/>
                <a:cs typeface="Arial"/>
              </a:rPr>
              <a:t>offering</a:t>
            </a:r>
            <a:r>
              <a:rPr sz="1500" spc="155" dirty="0">
                <a:solidFill>
                  <a:srgbClr val="203467"/>
                </a:solidFill>
                <a:latin typeface="Arial"/>
                <a:cs typeface="Arial"/>
              </a:rPr>
              <a:t> </a:t>
            </a:r>
            <a:r>
              <a:rPr sz="1500" dirty="0">
                <a:solidFill>
                  <a:srgbClr val="203467"/>
                </a:solidFill>
                <a:latin typeface="Arial"/>
                <a:cs typeface="Arial"/>
              </a:rPr>
              <a:t>consultancy</a:t>
            </a:r>
            <a:r>
              <a:rPr sz="1500" spc="150" dirty="0">
                <a:solidFill>
                  <a:srgbClr val="203467"/>
                </a:solidFill>
                <a:latin typeface="Arial"/>
                <a:cs typeface="Arial"/>
              </a:rPr>
              <a:t> </a:t>
            </a:r>
            <a:r>
              <a:rPr sz="1500" dirty="0">
                <a:solidFill>
                  <a:srgbClr val="203467"/>
                </a:solidFill>
                <a:latin typeface="Arial"/>
                <a:cs typeface="Arial"/>
              </a:rPr>
              <a:t>services</a:t>
            </a:r>
            <a:r>
              <a:rPr sz="1500" spc="170" dirty="0">
                <a:solidFill>
                  <a:srgbClr val="203467"/>
                </a:solidFill>
                <a:latin typeface="Arial"/>
                <a:cs typeface="Arial"/>
              </a:rPr>
              <a:t> </a:t>
            </a:r>
            <a:r>
              <a:rPr sz="1500" spc="-25" dirty="0">
                <a:solidFill>
                  <a:srgbClr val="203467"/>
                </a:solidFill>
                <a:latin typeface="Arial"/>
                <a:cs typeface="Arial"/>
              </a:rPr>
              <a:t>in </a:t>
            </a:r>
            <a:r>
              <a:rPr sz="1500" dirty="0">
                <a:solidFill>
                  <a:srgbClr val="203467"/>
                </a:solidFill>
                <a:latin typeface="Arial"/>
                <a:cs typeface="Arial"/>
              </a:rPr>
              <a:t>preliminary</a:t>
            </a:r>
            <a:r>
              <a:rPr sz="1500" spc="35" dirty="0">
                <a:solidFill>
                  <a:srgbClr val="203467"/>
                </a:solidFill>
                <a:latin typeface="Arial"/>
                <a:cs typeface="Arial"/>
              </a:rPr>
              <a:t> </a:t>
            </a:r>
            <a:r>
              <a:rPr sz="1500" dirty="0">
                <a:solidFill>
                  <a:srgbClr val="203467"/>
                </a:solidFill>
                <a:latin typeface="Arial"/>
                <a:cs typeface="Arial"/>
              </a:rPr>
              <a:t>work,</a:t>
            </a:r>
            <a:r>
              <a:rPr sz="1500" spc="30" dirty="0">
                <a:solidFill>
                  <a:srgbClr val="203467"/>
                </a:solidFill>
                <a:latin typeface="Arial"/>
                <a:cs typeface="Arial"/>
              </a:rPr>
              <a:t> </a:t>
            </a:r>
            <a:r>
              <a:rPr sz="1500" dirty="0">
                <a:solidFill>
                  <a:srgbClr val="203467"/>
                </a:solidFill>
                <a:latin typeface="Arial"/>
                <a:cs typeface="Arial"/>
              </a:rPr>
              <a:t>building</a:t>
            </a:r>
            <a:r>
              <a:rPr sz="1500" spc="35" dirty="0">
                <a:solidFill>
                  <a:srgbClr val="203467"/>
                </a:solidFill>
                <a:latin typeface="Arial"/>
                <a:cs typeface="Arial"/>
              </a:rPr>
              <a:t> </a:t>
            </a:r>
            <a:r>
              <a:rPr sz="1500" dirty="0">
                <a:solidFill>
                  <a:srgbClr val="203467"/>
                </a:solidFill>
                <a:latin typeface="Arial"/>
                <a:cs typeface="Arial"/>
              </a:rPr>
              <a:t>construction,</a:t>
            </a:r>
            <a:r>
              <a:rPr sz="1500" spc="40" dirty="0">
                <a:solidFill>
                  <a:srgbClr val="203467"/>
                </a:solidFill>
                <a:latin typeface="Arial"/>
                <a:cs typeface="Arial"/>
              </a:rPr>
              <a:t> </a:t>
            </a:r>
            <a:r>
              <a:rPr sz="1500" dirty="0">
                <a:solidFill>
                  <a:srgbClr val="203467"/>
                </a:solidFill>
                <a:latin typeface="Arial"/>
                <a:cs typeface="Arial"/>
              </a:rPr>
              <a:t>as</a:t>
            </a:r>
            <a:r>
              <a:rPr sz="1500" spc="45" dirty="0">
                <a:solidFill>
                  <a:srgbClr val="203467"/>
                </a:solidFill>
                <a:latin typeface="Arial"/>
                <a:cs typeface="Arial"/>
              </a:rPr>
              <a:t> </a:t>
            </a:r>
            <a:r>
              <a:rPr sz="1500" dirty="0">
                <a:solidFill>
                  <a:srgbClr val="203467"/>
                </a:solidFill>
                <a:latin typeface="Arial"/>
                <a:cs typeface="Arial"/>
              </a:rPr>
              <a:t>well</a:t>
            </a:r>
            <a:r>
              <a:rPr sz="1500" spc="30" dirty="0">
                <a:solidFill>
                  <a:srgbClr val="203467"/>
                </a:solidFill>
                <a:latin typeface="Arial"/>
                <a:cs typeface="Arial"/>
              </a:rPr>
              <a:t> </a:t>
            </a:r>
            <a:r>
              <a:rPr sz="1500" dirty="0">
                <a:solidFill>
                  <a:srgbClr val="203467"/>
                </a:solidFill>
                <a:latin typeface="Arial"/>
                <a:cs typeface="Arial"/>
              </a:rPr>
              <a:t>as</a:t>
            </a:r>
            <a:r>
              <a:rPr sz="1500" spc="45" dirty="0">
                <a:solidFill>
                  <a:srgbClr val="203467"/>
                </a:solidFill>
                <a:latin typeface="Arial"/>
                <a:cs typeface="Arial"/>
              </a:rPr>
              <a:t> </a:t>
            </a:r>
            <a:r>
              <a:rPr sz="1500" dirty="0">
                <a:solidFill>
                  <a:srgbClr val="203467"/>
                </a:solidFill>
                <a:latin typeface="Arial"/>
                <a:cs typeface="Arial"/>
              </a:rPr>
              <a:t>construction</a:t>
            </a:r>
            <a:r>
              <a:rPr sz="1500" spc="40" dirty="0">
                <a:solidFill>
                  <a:srgbClr val="203467"/>
                </a:solidFill>
                <a:latin typeface="Arial"/>
                <a:cs typeface="Arial"/>
              </a:rPr>
              <a:t> </a:t>
            </a:r>
            <a:r>
              <a:rPr sz="1500" dirty="0">
                <a:solidFill>
                  <a:srgbClr val="203467"/>
                </a:solidFill>
                <a:latin typeface="Arial"/>
                <a:cs typeface="Arial"/>
              </a:rPr>
              <a:t>supervision,</a:t>
            </a:r>
            <a:r>
              <a:rPr sz="1500" spc="50" dirty="0">
                <a:solidFill>
                  <a:srgbClr val="203467"/>
                </a:solidFill>
                <a:latin typeface="Arial"/>
                <a:cs typeface="Arial"/>
              </a:rPr>
              <a:t> </a:t>
            </a:r>
            <a:r>
              <a:rPr lang="en-US" sz="1500" dirty="0">
                <a:solidFill>
                  <a:srgbClr val="203467"/>
                </a:solidFill>
                <a:latin typeface="Arial"/>
                <a:cs typeface="Arial"/>
              </a:rPr>
              <a:t>RENOVIX CONTRACTING COMPANY </a:t>
            </a:r>
            <a:r>
              <a:rPr sz="1500" dirty="0">
                <a:solidFill>
                  <a:srgbClr val="203467"/>
                </a:solidFill>
                <a:latin typeface="Arial"/>
                <a:cs typeface="Arial"/>
              </a:rPr>
              <a:t>has</a:t>
            </a:r>
            <a:r>
              <a:rPr sz="1500" spc="-20" dirty="0">
                <a:solidFill>
                  <a:srgbClr val="203467"/>
                </a:solidFill>
                <a:latin typeface="Arial"/>
                <a:cs typeface="Arial"/>
              </a:rPr>
              <a:t> </a:t>
            </a:r>
            <a:r>
              <a:rPr sz="1500" dirty="0">
                <a:solidFill>
                  <a:srgbClr val="203467"/>
                </a:solidFill>
                <a:latin typeface="Arial"/>
                <a:cs typeface="Arial"/>
              </a:rPr>
              <a:t>served on</a:t>
            </a:r>
            <a:r>
              <a:rPr sz="1500" spc="-15" dirty="0">
                <a:solidFill>
                  <a:srgbClr val="203467"/>
                </a:solidFill>
                <a:latin typeface="Arial"/>
                <a:cs typeface="Arial"/>
              </a:rPr>
              <a:t> </a:t>
            </a:r>
            <a:r>
              <a:rPr sz="1500" dirty="0">
                <a:solidFill>
                  <a:srgbClr val="203467"/>
                </a:solidFill>
                <a:latin typeface="Arial"/>
                <a:cs typeface="Arial"/>
              </a:rPr>
              <a:t>almost</a:t>
            </a:r>
            <a:r>
              <a:rPr sz="1500" spc="-10" dirty="0">
                <a:solidFill>
                  <a:srgbClr val="203467"/>
                </a:solidFill>
                <a:latin typeface="Arial"/>
                <a:cs typeface="Arial"/>
              </a:rPr>
              <a:t> </a:t>
            </a:r>
            <a:r>
              <a:rPr sz="1500" dirty="0">
                <a:solidFill>
                  <a:srgbClr val="203467"/>
                </a:solidFill>
                <a:latin typeface="Arial"/>
                <a:cs typeface="Arial"/>
              </a:rPr>
              <a:t>every</a:t>
            </a:r>
            <a:r>
              <a:rPr sz="1500" spc="-10" dirty="0">
                <a:solidFill>
                  <a:srgbClr val="203467"/>
                </a:solidFill>
                <a:latin typeface="Arial"/>
                <a:cs typeface="Arial"/>
              </a:rPr>
              <a:t> </a:t>
            </a:r>
            <a:r>
              <a:rPr sz="1500" dirty="0">
                <a:solidFill>
                  <a:srgbClr val="203467"/>
                </a:solidFill>
                <a:latin typeface="Arial"/>
                <a:cs typeface="Arial"/>
              </a:rPr>
              <a:t>type</a:t>
            </a:r>
            <a:r>
              <a:rPr sz="1500" spc="-5" dirty="0">
                <a:solidFill>
                  <a:srgbClr val="203467"/>
                </a:solidFill>
                <a:latin typeface="Arial"/>
                <a:cs typeface="Arial"/>
              </a:rPr>
              <a:t> </a:t>
            </a:r>
            <a:r>
              <a:rPr sz="1500" dirty="0">
                <a:solidFill>
                  <a:srgbClr val="203467"/>
                </a:solidFill>
                <a:latin typeface="Arial"/>
                <a:cs typeface="Arial"/>
              </a:rPr>
              <a:t>of</a:t>
            </a:r>
            <a:r>
              <a:rPr sz="1500" spc="-20" dirty="0">
                <a:solidFill>
                  <a:srgbClr val="203467"/>
                </a:solidFill>
                <a:latin typeface="Arial"/>
                <a:cs typeface="Arial"/>
              </a:rPr>
              <a:t> </a:t>
            </a:r>
            <a:r>
              <a:rPr sz="1500" dirty="0">
                <a:solidFill>
                  <a:srgbClr val="203467"/>
                </a:solidFill>
                <a:latin typeface="Arial"/>
                <a:cs typeface="Arial"/>
              </a:rPr>
              <a:t>building</a:t>
            </a:r>
            <a:r>
              <a:rPr sz="1500" spc="-15" dirty="0">
                <a:solidFill>
                  <a:srgbClr val="203467"/>
                </a:solidFill>
                <a:latin typeface="Arial"/>
                <a:cs typeface="Arial"/>
              </a:rPr>
              <a:t> </a:t>
            </a:r>
            <a:r>
              <a:rPr sz="1500" dirty="0">
                <a:solidFill>
                  <a:srgbClr val="203467"/>
                </a:solidFill>
                <a:latin typeface="Arial"/>
                <a:cs typeface="Arial"/>
              </a:rPr>
              <a:t>project</a:t>
            </a:r>
            <a:r>
              <a:rPr sz="1500" spc="-10" dirty="0">
                <a:solidFill>
                  <a:srgbClr val="203467"/>
                </a:solidFill>
                <a:latin typeface="Arial"/>
                <a:cs typeface="Arial"/>
              </a:rPr>
              <a:t> </a:t>
            </a:r>
            <a:r>
              <a:rPr sz="1500" dirty="0">
                <a:solidFill>
                  <a:srgbClr val="203467"/>
                </a:solidFill>
                <a:latin typeface="Arial"/>
                <a:cs typeface="Arial"/>
              </a:rPr>
              <a:t>including,</a:t>
            </a:r>
            <a:r>
              <a:rPr sz="1500" spc="-5" dirty="0">
                <a:solidFill>
                  <a:srgbClr val="203467"/>
                </a:solidFill>
                <a:latin typeface="Arial"/>
                <a:cs typeface="Arial"/>
              </a:rPr>
              <a:t> </a:t>
            </a:r>
            <a:r>
              <a:rPr sz="1500" dirty="0">
                <a:solidFill>
                  <a:srgbClr val="203467"/>
                </a:solidFill>
                <a:latin typeface="Arial"/>
                <a:cs typeface="Arial"/>
              </a:rPr>
              <a:t>Residential,</a:t>
            </a:r>
            <a:r>
              <a:rPr sz="1500" spc="-5" dirty="0">
                <a:solidFill>
                  <a:srgbClr val="203467"/>
                </a:solidFill>
                <a:latin typeface="Arial"/>
                <a:cs typeface="Arial"/>
              </a:rPr>
              <a:t> </a:t>
            </a:r>
            <a:r>
              <a:rPr sz="1500" spc="-10" dirty="0">
                <a:solidFill>
                  <a:srgbClr val="203467"/>
                </a:solidFill>
                <a:latin typeface="Arial"/>
                <a:cs typeface="Arial"/>
              </a:rPr>
              <a:t>Commercial </a:t>
            </a:r>
            <a:r>
              <a:rPr sz="1500" dirty="0">
                <a:solidFill>
                  <a:srgbClr val="203467"/>
                </a:solidFill>
                <a:latin typeface="Arial"/>
                <a:cs typeface="Arial"/>
              </a:rPr>
              <a:t>Sectors,</a:t>
            </a:r>
            <a:r>
              <a:rPr sz="1500" spc="-50" dirty="0">
                <a:solidFill>
                  <a:srgbClr val="203467"/>
                </a:solidFill>
                <a:latin typeface="Arial"/>
                <a:cs typeface="Arial"/>
              </a:rPr>
              <a:t> </a:t>
            </a:r>
            <a:r>
              <a:rPr sz="1500" dirty="0">
                <a:solidFill>
                  <a:srgbClr val="203467"/>
                </a:solidFill>
                <a:latin typeface="Arial"/>
                <a:cs typeface="Arial"/>
              </a:rPr>
              <a:t>Institutional,</a:t>
            </a:r>
            <a:r>
              <a:rPr sz="1500" spc="-45" dirty="0">
                <a:solidFill>
                  <a:srgbClr val="203467"/>
                </a:solidFill>
                <a:latin typeface="Arial"/>
                <a:cs typeface="Arial"/>
              </a:rPr>
              <a:t> </a:t>
            </a:r>
            <a:r>
              <a:rPr sz="1500" spc="-30" dirty="0">
                <a:solidFill>
                  <a:srgbClr val="203467"/>
                </a:solidFill>
                <a:latin typeface="Arial"/>
                <a:cs typeface="Arial"/>
              </a:rPr>
              <a:t>Hospitality,</a:t>
            </a:r>
            <a:r>
              <a:rPr sz="1500" spc="-55" dirty="0">
                <a:solidFill>
                  <a:srgbClr val="203467"/>
                </a:solidFill>
                <a:latin typeface="Arial"/>
                <a:cs typeface="Arial"/>
              </a:rPr>
              <a:t> </a:t>
            </a:r>
            <a:r>
              <a:rPr sz="1500" spc="-10" dirty="0">
                <a:solidFill>
                  <a:srgbClr val="203467"/>
                </a:solidFill>
                <a:latin typeface="Arial"/>
                <a:cs typeface="Arial"/>
              </a:rPr>
              <a:t>Corporates,</a:t>
            </a:r>
            <a:r>
              <a:rPr sz="1500" spc="-55" dirty="0">
                <a:solidFill>
                  <a:srgbClr val="203467"/>
                </a:solidFill>
                <a:latin typeface="Arial"/>
                <a:cs typeface="Arial"/>
              </a:rPr>
              <a:t> </a:t>
            </a:r>
            <a:r>
              <a:rPr sz="1500" dirty="0">
                <a:solidFill>
                  <a:srgbClr val="203467"/>
                </a:solidFill>
                <a:latin typeface="Arial"/>
                <a:cs typeface="Arial"/>
              </a:rPr>
              <a:t>Industrials</a:t>
            </a:r>
            <a:r>
              <a:rPr sz="1500" spc="-40" dirty="0">
                <a:solidFill>
                  <a:srgbClr val="203467"/>
                </a:solidFill>
                <a:latin typeface="Arial"/>
                <a:cs typeface="Arial"/>
              </a:rPr>
              <a:t> </a:t>
            </a:r>
            <a:r>
              <a:rPr sz="1500" dirty="0">
                <a:solidFill>
                  <a:srgbClr val="203467"/>
                </a:solidFill>
                <a:latin typeface="Arial"/>
                <a:cs typeface="Arial"/>
              </a:rPr>
              <a:t>&amp;</a:t>
            </a:r>
            <a:r>
              <a:rPr sz="1500" spc="-5" dirty="0">
                <a:solidFill>
                  <a:srgbClr val="203467"/>
                </a:solidFill>
                <a:latin typeface="Arial"/>
                <a:cs typeface="Arial"/>
              </a:rPr>
              <a:t> </a:t>
            </a:r>
            <a:r>
              <a:rPr sz="1500" dirty="0">
                <a:solidFill>
                  <a:srgbClr val="203467"/>
                </a:solidFill>
                <a:latin typeface="Arial"/>
                <a:cs typeface="Arial"/>
              </a:rPr>
              <a:t>Health</a:t>
            </a:r>
            <a:r>
              <a:rPr sz="1500" spc="-55" dirty="0">
                <a:solidFill>
                  <a:srgbClr val="203467"/>
                </a:solidFill>
                <a:latin typeface="Arial"/>
                <a:cs typeface="Arial"/>
              </a:rPr>
              <a:t> </a:t>
            </a:r>
            <a:r>
              <a:rPr sz="1500" spc="-10" dirty="0">
                <a:solidFill>
                  <a:srgbClr val="203467"/>
                </a:solidFill>
                <a:latin typeface="Arial"/>
                <a:cs typeface="Arial"/>
              </a:rPr>
              <a:t>Care.</a:t>
            </a:r>
            <a:endParaRPr sz="1500" dirty="0">
              <a:latin typeface="Arial"/>
              <a:cs typeface="Arial"/>
            </a:endParaRPr>
          </a:p>
        </p:txBody>
      </p:sp>
      <p:sp>
        <p:nvSpPr>
          <p:cNvPr id="10" name="object 10"/>
          <p:cNvSpPr txBox="1"/>
          <p:nvPr/>
        </p:nvSpPr>
        <p:spPr>
          <a:xfrm>
            <a:off x="7696581" y="4134103"/>
            <a:ext cx="7308215" cy="1675908"/>
          </a:xfrm>
          <a:prstGeom prst="rect">
            <a:avLst/>
          </a:prstGeom>
        </p:spPr>
        <p:txBody>
          <a:bodyPr vert="horz" wrap="square" lIns="0" tIns="12700" rIns="0" bIns="0" rtlCol="0">
            <a:spAutoFit/>
          </a:bodyPr>
          <a:lstStyle/>
          <a:p>
            <a:pPr marL="12700" marR="5080" algn="just">
              <a:lnSpc>
                <a:spcPct val="122000"/>
              </a:lnSpc>
              <a:spcBef>
                <a:spcPts val="100"/>
              </a:spcBef>
            </a:pPr>
            <a:r>
              <a:rPr sz="1500" dirty="0">
                <a:solidFill>
                  <a:srgbClr val="203467"/>
                </a:solidFill>
                <a:latin typeface="Arial"/>
                <a:cs typeface="Arial"/>
              </a:rPr>
              <a:t>From</a:t>
            </a:r>
            <a:r>
              <a:rPr sz="1500" spc="-5" dirty="0">
                <a:solidFill>
                  <a:srgbClr val="203467"/>
                </a:solidFill>
                <a:latin typeface="Arial"/>
                <a:cs typeface="Arial"/>
              </a:rPr>
              <a:t> </a:t>
            </a:r>
            <a:r>
              <a:rPr sz="1500" spc="-10" dirty="0">
                <a:solidFill>
                  <a:srgbClr val="203467"/>
                </a:solidFill>
                <a:latin typeface="Arial"/>
                <a:cs typeface="Arial"/>
              </a:rPr>
              <a:t>preliminary</a:t>
            </a:r>
            <a:r>
              <a:rPr sz="1500" spc="-15" dirty="0">
                <a:solidFill>
                  <a:srgbClr val="203467"/>
                </a:solidFill>
                <a:latin typeface="Arial"/>
                <a:cs typeface="Arial"/>
              </a:rPr>
              <a:t> </a:t>
            </a:r>
            <a:r>
              <a:rPr sz="1500" dirty="0">
                <a:solidFill>
                  <a:srgbClr val="203467"/>
                </a:solidFill>
                <a:latin typeface="Arial"/>
                <a:cs typeface="Arial"/>
              </a:rPr>
              <a:t>or</a:t>
            </a:r>
            <a:r>
              <a:rPr sz="1500" spc="-15" dirty="0">
                <a:solidFill>
                  <a:srgbClr val="203467"/>
                </a:solidFill>
                <a:latin typeface="Arial"/>
                <a:cs typeface="Arial"/>
              </a:rPr>
              <a:t> </a:t>
            </a:r>
            <a:r>
              <a:rPr sz="1500" dirty="0">
                <a:solidFill>
                  <a:srgbClr val="203467"/>
                </a:solidFill>
                <a:latin typeface="Arial"/>
                <a:cs typeface="Arial"/>
              </a:rPr>
              <a:t>structural execution</a:t>
            </a:r>
            <a:r>
              <a:rPr sz="1500" spc="-10" dirty="0">
                <a:solidFill>
                  <a:srgbClr val="203467"/>
                </a:solidFill>
                <a:latin typeface="Arial"/>
                <a:cs typeface="Arial"/>
              </a:rPr>
              <a:t> </a:t>
            </a:r>
            <a:r>
              <a:rPr sz="1500" dirty="0">
                <a:solidFill>
                  <a:srgbClr val="203467"/>
                </a:solidFill>
                <a:latin typeface="Arial"/>
                <a:cs typeface="Arial"/>
              </a:rPr>
              <a:t>for</a:t>
            </a:r>
            <a:r>
              <a:rPr sz="1500" spc="-15" dirty="0">
                <a:solidFill>
                  <a:srgbClr val="203467"/>
                </a:solidFill>
                <a:latin typeface="Arial"/>
                <a:cs typeface="Arial"/>
              </a:rPr>
              <a:t> </a:t>
            </a:r>
            <a:r>
              <a:rPr sz="1500" dirty="0">
                <a:solidFill>
                  <a:srgbClr val="203467"/>
                </a:solidFill>
                <a:latin typeface="Arial"/>
                <a:cs typeface="Arial"/>
              </a:rPr>
              <a:t>remodeling</a:t>
            </a:r>
            <a:r>
              <a:rPr sz="1500" spc="10" dirty="0">
                <a:solidFill>
                  <a:srgbClr val="203467"/>
                </a:solidFill>
                <a:latin typeface="Arial"/>
                <a:cs typeface="Arial"/>
              </a:rPr>
              <a:t> </a:t>
            </a:r>
            <a:r>
              <a:rPr sz="1500" dirty="0">
                <a:solidFill>
                  <a:srgbClr val="203467"/>
                </a:solidFill>
                <a:latin typeface="Arial"/>
                <a:cs typeface="Arial"/>
              </a:rPr>
              <a:t>buildings</a:t>
            </a:r>
            <a:r>
              <a:rPr sz="1500" spc="-10" dirty="0">
                <a:solidFill>
                  <a:srgbClr val="203467"/>
                </a:solidFill>
                <a:latin typeface="Arial"/>
                <a:cs typeface="Arial"/>
              </a:rPr>
              <a:t> </a:t>
            </a:r>
            <a:r>
              <a:rPr sz="1500" dirty="0">
                <a:solidFill>
                  <a:srgbClr val="203467"/>
                </a:solidFill>
                <a:latin typeface="Arial"/>
                <a:cs typeface="Arial"/>
              </a:rPr>
              <a:t>and</a:t>
            </a:r>
            <a:r>
              <a:rPr sz="1500" spc="-15" dirty="0">
                <a:solidFill>
                  <a:srgbClr val="203467"/>
                </a:solidFill>
                <a:latin typeface="Arial"/>
                <a:cs typeface="Arial"/>
              </a:rPr>
              <a:t> </a:t>
            </a:r>
            <a:r>
              <a:rPr sz="1500" dirty="0">
                <a:solidFill>
                  <a:srgbClr val="203467"/>
                </a:solidFill>
                <a:latin typeface="Arial"/>
                <a:cs typeface="Arial"/>
              </a:rPr>
              <a:t>other</a:t>
            </a:r>
            <a:r>
              <a:rPr sz="1500" spc="-15" dirty="0">
                <a:solidFill>
                  <a:srgbClr val="203467"/>
                </a:solidFill>
                <a:latin typeface="Arial"/>
                <a:cs typeface="Arial"/>
              </a:rPr>
              <a:t> </a:t>
            </a:r>
            <a:r>
              <a:rPr sz="1500" spc="-10" dirty="0">
                <a:solidFill>
                  <a:srgbClr val="203467"/>
                </a:solidFill>
                <a:latin typeface="Arial"/>
                <a:cs typeface="Arial"/>
              </a:rPr>
              <a:t>structures, </a:t>
            </a:r>
            <a:r>
              <a:rPr sz="1500" dirty="0">
                <a:solidFill>
                  <a:srgbClr val="203467"/>
                </a:solidFill>
                <a:latin typeface="Arial"/>
                <a:cs typeface="Arial"/>
              </a:rPr>
              <a:t>to</a:t>
            </a:r>
            <a:r>
              <a:rPr sz="1500" spc="295" dirty="0">
                <a:solidFill>
                  <a:srgbClr val="203467"/>
                </a:solidFill>
                <a:latin typeface="Arial"/>
                <a:cs typeface="Arial"/>
              </a:rPr>
              <a:t> </a:t>
            </a:r>
            <a:r>
              <a:rPr sz="1500" dirty="0">
                <a:solidFill>
                  <a:srgbClr val="203467"/>
                </a:solidFill>
                <a:latin typeface="Arial"/>
                <a:cs typeface="Arial"/>
              </a:rPr>
              <a:t>the</a:t>
            </a:r>
            <a:r>
              <a:rPr sz="1500" spc="295" dirty="0">
                <a:solidFill>
                  <a:srgbClr val="203467"/>
                </a:solidFill>
                <a:latin typeface="Arial"/>
                <a:cs typeface="Arial"/>
              </a:rPr>
              <a:t> </a:t>
            </a:r>
            <a:r>
              <a:rPr sz="1500" dirty="0">
                <a:solidFill>
                  <a:srgbClr val="203467"/>
                </a:solidFill>
                <a:latin typeface="Arial"/>
                <a:cs typeface="Arial"/>
              </a:rPr>
              <a:t>execution</a:t>
            </a:r>
            <a:r>
              <a:rPr sz="1500" spc="300" dirty="0">
                <a:solidFill>
                  <a:srgbClr val="203467"/>
                </a:solidFill>
                <a:latin typeface="Arial"/>
                <a:cs typeface="Arial"/>
              </a:rPr>
              <a:t> </a:t>
            </a:r>
            <a:r>
              <a:rPr sz="1500" dirty="0">
                <a:solidFill>
                  <a:srgbClr val="203467"/>
                </a:solidFill>
                <a:latin typeface="Arial"/>
                <a:cs typeface="Arial"/>
              </a:rPr>
              <a:t>of</a:t>
            </a:r>
            <a:r>
              <a:rPr sz="1500" spc="300" dirty="0">
                <a:solidFill>
                  <a:srgbClr val="203467"/>
                </a:solidFill>
                <a:latin typeface="Arial"/>
                <a:cs typeface="Arial"/>
              </a:rPr>
              <a:t> </a:t>
            </a:r>
            <a:r>
              <a:rPr sz="1500" b="1" dirty="0">
                <a:solidFill>
                  <a:srgbClr val="203467"/>
                </a:solidFill>
                <a:latin typeface="Arial"/>
                <a:cs typeface="Arial"/>
              </a:rPr>
              <a:t>Interior,</a:t>
            </a:r>
            <a:r>
              <a:rPr sz="1500" b="1" spc="290" dirty="0">
                <a:solidFill>
                  <a:srgbClr val="203467"/>
                </a:solidFill>
                <a:latin typeface="Arial"/>
                <a:cs typeface="Arial"/>
              </a:rPr>
              <a:t> </a:t>
            </a:r>
            <a:r>
              <a:rPr sz="1500" b="1" dirty="0">
                <a:solidFill>
                  <a:srgbClr val="203467"/>
                </a:solidFill>
                <a:latin typeface="Arial"/>
                <a:cs typeface="Arial"/>
              </a:rPr>
              <a:t>HVAC,</a:t>
            </a:r>
            <a:r>
              <a:rPr sz="1500" b="1" spc="280" dirty="0">
                <a:solidFill>
                  <a:srgbClr val="203467"/>
                </a:solidFill>
                <a:latin typeface="Arial"/>
                <a:cs typeface="Arial"/>
              </a:rPr>
              <a:t> </a:t>
            </a:r>
            <a:r>
              <a:rPr sz="1500" b="1" dirty="0">
                <a:solidFill>
                  <a:srgbClr val="203467"/>
                </a:solidFill>
                <a:latin typeface="Arial"/>
                <a:cs typeface="Arial"/>
              </a:rPr>
              <a:t>Electrical</a:t>
            </a:r>
            <a:r>
              <a:rPr lang="en-US" sz="1500" b="1" dirty="0">
                <a:solidFill>
                  <a:srgbClr val="203467"/>
                </a:solidFill>
                <a:latin typeface="Arial"/>
                <a:cs typeface="Arial"/>
              </a:rPr>
              <a:t> (LV and MV)</a:t>
            </a:r>
            <a:r>
              <a:rPr sz="1500" b="1" dirty="0">
                <a:solidFill>
                  <a:srgbClr val="203467"/>
                </a:solidFill>
                <a:latin typeface="Arial"/>
                <a:cs typeface="Arial"/>
              </a:rPr>
              <a:t>,</a:t>
            </a:r>
            <a:r>
              <a:rPr sz="1500" b="1" spc="315" dirty="0">
                <a:solidFill>
                  <a:srgbClr val="203467"/>
                </a:solidFill>
                <a:latin typeface="Arial"/>
                <a:cs typeface="Arial"/>
              </a:rPr>
              <a:t> </a:t>
            </a:r>
            <a:r>
              <a:rPr sz="1500" b="1" dirty="0">
                <a:solidFill>
                  <a:srgbClr val="203467"/>
                </a:solidFill>
                <a:latin typeface="Arial"/>
                <a:cs typeface="Arial"/>
              </a:rPr>
              <a:t>Mechanical</a:t>
            </a:r>
            <a:r>
              <a:rPr lang="en-US" sz="1500" b="1" spc="300" dirty="0">
                <a:solidFill>
                  <a:srgbClr val="203467"/>
                </a:solidFill>
                <a:latin typeface="Arial"/>
                <a:cs typeface="Arial"/>
              </a:rPr>
              <a:t>, </a:t>
            </a:r>
            <a:r>
              <a:rPr lang="en-US" sz="1500" b="1" dirty="0">
                <a:solidFill>
                  <a:srgbClr val="203467"/>
                </a:solidFill>
                <a:latin typeface="Arial"/>
                <a:cs typeface="Arial"/>
              </a:rPr>
              <a:t>Infrastructure</a:t>
            </a:r>
            <a:r>
              <a:rPr lang="en-US" sz="1500" b="1" spc="300" dirty="0">
                <a:solidFill>
                  <a:srgbClr val="203467"/>
                </a:solidFill>
                <a:latin typeface="Arial"/>
                <a:cs typeface="Arial"/>
              </a:rPr>
              <a:t> </a:t>
            </a:r>
            <a:r>
              <a:rPr sz="1500" b="1" dirty="0">
                <a:solidFill>
                  <a:srgbClr val="203467"/>
                </a:solidFill>
                <a:latin typeface="Arial"/>
                <a:cs typeface="Arial"/>
              </a:rPr>
              <a:t>and</a:t>
            </a:r>
            <a:r>
              <a:rPr sz="1500" b="1" spc="295" dirty="0">
                <a:solidFill>
                  <a:srgbClr val="203467"/>
                </a:solidFill>
                <a:latin typeface="Arial"/>
                <a:cs typeface="Arial"/>
              </a:rPr>
              <a:t> </a:t>
            </a:r>
            <a:r>
              <a:rPr sz="1500" b="1" dirty="0">
                <a:solidFill>
                  <a:srgbClr val="203467"/>
                </a:solidFill>
                <a:latin typeface="Arial"/>
                <a:cs typeface="Arial"/>
              </a:rPr>
              <a:t>control</a:t>
            </a:r>
            <a:r>
              <a:rPr sz="1500" b="1" spc="300" dirty="0">
                <a:solidFill>
                  <a:srgbClr val="203467"/>
                </a:solidFill>
                <a:latin typeface="Arial"/>
                <a:cs typeface="Arial"/>
              </a:rPr>
              <a:t> </a:t>
            </a:r>
            <a:r>
              <a:rPr sz="1500" b="1" dirty="0">
                <a:solidFill>
                  <a:srgbClr val="203467"/>
                </a:solidFill>
                <a:latin typeface="Arial"/>
                <a:cs typeface="Arial"/>
              </a:rPr>
              <a:t>systems,</a:t>
            </a:r>
            <a:r>
              <a:rPr sz="1500" b="1" spc="310" dirty="0">
                <a:solidFill>
                  <a:srgbClr val="203467"/>
                </a:solidFill>
                <a:latin typeface="Arial"/>
                <a:cs typeface="Arial"/>
              </a:rPr>
              <a:t> </a:t>
            </a:r>
            <a:r>
              <a:rPr sz="1500" b="1" spc="-25" dirty="0">
                <a:solidFill>
                  <a:srgbClr val="203467"/>
                </a:solidFill>
                <a:latin typeface="Arial"/>
                <a:cs typeface="Arial"/>
              </a:rPr>
              <a:t>to </a:t>
            </a:r>
            <a:r>
              <a:rPr sz="1500" b="1" dirty="0">
                <a:solidFill>
                  <a:srgbClr val="203467"/>
                </a:solidFill>
                <a:latin typeface="Arial"/>
                <a:cs typeface="Arial"/>
              </a:rPr>
              <a:t>developing</a:t>
            </a:r>
            <a:r>
              <a:rPr sz="1500" b="1" spc="434" dirty="0">
                <a:solidFill>
                  <a:srgbClr val="203467"/>
                </a:solidFill>
                <a:latin typeface="Arial"/>
                <a:cs typeface="Arial"/>
              </a:rPr>
              <a:t> </a:t>
            </a:r>
            <a:r>
              <a:rPr sz="1500" b="1" dirty="0">
                <a:solidFill>
                  <a:srgbClr val="203467"/>
                </a:solidFill>
                <a:latin typeface="Arial"/>
                <a:cs typeface="Arial"/>
              </a:rPr>
              <a:t>fire</a:t>
            </a:r>
            <a:r>
              <a:rPr sz="1500" b="1" spc="434" dirty="0">
                <a:solidFill>
                  <a:srgbClr val="203467"/>
                </a:solidFill>
                <a:latin typeface="Arial"/>
                <a:cs typeface="Arial"/>
              </a:rPr>
              <a:t> </a:t>
            </a:r>
            <a:r>
              <a:rPr sz="1500" b="1" dirty="0">
                <a:solidFill>
                  <a:srgbClr val="203467"/>
                </a:solidFill>
                <a:latin typeface="Arial"/>
                <a:cs typeface="Arial"/>
              </a:rPr>
              <a:t>&amp;</a:t>
            </a:r>
            <a:r>
              <a:rPr sz="1500" b="1" spc="440" dirty="0">
                <a:solidFill>
                  <a:srgbClr val="203467"/>
                </a:solidFill>
                <a:latin typeface="Arial"/>
                <a:cs typeface="Arial"/>
              </a:rPr>
              <a:t> </a:t>
            </a:r>
            <a:r>
              <a:rPr sz="1500" b="1" dirty="0">
                <a:solidFill>
                  <a:srgbClr val="203467"/>
                </a:solidFill>
                <a:latin typeface="Arial"/>
                <a:cs typeface="Arial"/>
              </a:rPr>
              <a:t>life</a:t>
            </a:r>
            <a:r>
              <a:rPr sz="1500" b="1" spc="425" dirty="0">
                <a:solidFill>
                  <a:srgbClr val="203467"/>
                </a:solidFill>
                <a:latin typeface="Arial"/>
                <a:cs typeface="Arial"/>
              </a:rPr>
              <a:t> </a:t>
            </a:r>
            <a:r>
              <a:rPr sz="1500" b="1" dirty="0">
                <a:solidFill>
                  <a:srgbClr val="203467"/>
                </a:solidFill>
                <a:latin typeface="Arial"/>
                <a:cs typeface="Arial"/>
              </a:rPr>
              <a:t>safety</a:t>
            </a:r>
            <a:r>
              <a:rPr sz="1500" b="1" spc="434" dirty="0">
                <a:solidFill>
                  <a:srgbClr val="203467"/>
                </a:solidFill>
                <a:latin typeface="Arial"/>
                <a:cs typeface="Arial"/>
              </a:rPr>
              <a:t> </a:t>
            </a:r>
            <a:r>
              <a:rPr sz="1500" b="1" dirty="0">
                <a:solidFill>
                  <a:srgbClr val="203467"/>
                </a:solidFill>
                <a:latin typeface="Arial"/>
                <a:cs typeface="Arial"/>
              </a:rPr>
              <a:t>plans</a:t>
            </a:r>
            <a:r>
              <a:rPr sz="1500" b="1" spc="420" dirty="0">
                <a:solidFill>
                  <a:srgbClr val="203467"/>
                </a:solidFill>
                <a:latin typeface="Arial"/>
                <a:cs typeface="Arial"/>
              </a:rPr>
              <a:t> </a:t>
            </a:r>
            <a:r>
              <a:rPr sz="1500" b="1" dirty="0">
                <a:solidFill>
                  <a:srgbClr val="203467"/>
                </a:solidFill>
                <a:latin typeface="Arial"/>
                <a:cs typeface="Arial"/>
              </a:rPr>
              <a:t>and</a:t>
            </a:r>
            <a:r>
              <a:rPr sz="1500" b="1" spc="440" dirty="0">
                <a:solidFill>
                  <a:srgbClr val="203467"/>
                </a:solidFill>
                <a:latin typeface="Arial"/>
                <a:cs typeface="Arial"/>
              </a:rPr>
              <a:t> </a:t>
            </a:r>
            <a:r>
              <a:rPr sz="1500" b="1" dirty="0">
                <a:solidFill>
                  <a:srgbClr val="203467"/>
                </a:solidFill>
                <a:latin typeface="Arial"/>
                <a:cs typeface="Arial"/>
              </a:rPr>
              <a:t>constructing</a:t>
            </a:r>
            <a:r>
              <a:rPr sz="1500" b="1" spc="440" dirty="0">
                <a:solidFill>
                  <a:srgbClr val="203467"/>
                </a:solidFill>
                <a:latin typeface="Arial"/>
                <a:cs typeface="Arial"/>
              </a:rPr>
              <a:t> </a:t>
            </a:r>
            <a:r>
              <a:rPr sz="1500" b="1" dirty="0">
                <a:solidFill>
                  <a:srgbClr val="203467"/>
                </a:solidFill>
                <a:latin typeface="Arial"/>
                <a:cs typeface="Arial"/>
              </a:rPr>
              <a:t>diverse</a:t>
            </a:r>
            <a:r>
              <a:rPr sz="1500" b="1" spc="434" dirty="0">
                <a:solidFill>
                  <a:srgbClr val="203467"/>
                </a:solidFill>
                <a:latin typeface="Arial"/>
                <a:cs typeface="Arial"/>
              </a:rPr>
              <a:t> </a:t>
            </a:r>
            <a:r>
              <a:rPr sz="1500" b="1" dirty="0">
                <a:solidFill>
                  <a:srgbClr val="203467"/>
                </a:solidFill>
                <a:latin typeface="Arial"/>
                <a:cs typeface="Arial"/>
              </a:rPr>
              <a:t>acoustical</a:t>
            </a:r>
            <a:r>
              <a:rPr sz="1500" b="1" spc="425" dirty="0">
                <a:solidFill>
                  <a:srgbClr val="203467"/>
                </a:solidFill>
                <a:latin typeface="Arial"/>
                <a:cs typeface="Arial"/>
              </a:rPr>
              <a:t> </a:t>
            </a:r>
            <a:r>
              <a:rPr sz="1500" b="1" spc="-10" dirty="0">
                <a:solidFill>
                  <a:srgbClr val="203467"/>
                </a:solidFill>
                <a:latin typeface="Arial"/>
                <a:cs typeface="Arial"/>
              </a:rPr>
              <a:t>solutions, </a:t>
            </a:r>
            <a:r>
              <a:rPr sz="1500" b="1" dirty="0">
                <a:solidFill>
                  <a:srgbClr val="203467"/>
                </a:solidFill>
                <a:latin typeface="Arial"/>
                <a:cs typeface="Arial"/>
              </a:rPr>
              <a:t>specialists</a:t>
            </a:r>
            <a:r>
              <a:rPr sz="1500" spc="-40" dirty="0">
                <a:solidFill>
                  <a:srgbClr val="203467"/>
                </a:solidFill>
                <a:latin typeface="Arial"/>
                <a:cs typeface="Arial"/>
              </a:rPr>
              <a:t> </a:t>
            </a:r>
            <a:r>
              <a:rPr sz="1500" dirty="0">
                <a:solidFill>
                  <a:srgbClr val="203467"/>
                </a:solidFill>
                <a:latin typeface="Arial"/>
                <a:cs typeface="Arial"/>
              </a:rPr>
              <a:t>at</a:t>
            </a:r>
            <a:r>
              <a:rPr sz="1500" spc="-40" dirty="0">
                <a:solidFill>
                  <a:srgbClr val="203467"/>
                </a:solidFill>
                <a:latin typeface="Arial"/>
                <a:cs typeface="Arial"/>
              </a:rPr>
              <a:t> </a:t>
            </a:r>
            <a:r>
              <a:rPr lang="en-US" sz="1500" dirty="0">
                <a:solidFill>
                  <a:srgbClr val="203467"/>
                </a:solidFill>
                <a:latin typeface="Arial"/>
                <a:cs typeface="Arial"/>
              </a:rPr>
              <a:t>RENOVIX CONTRACTING COMPANY </a:t>
            </a:r>
            <a:r>
              <a:rPr sz="1500" dirty="0">
                <a:solidFill>
                  <a:srgbClr val="203467"/>
                </a:solidFill>
                <a:latin typeface="Arial"/>
                <a:cs typeface="Arial"/>
              </a:rPr>
              <a:t>have</a:t>
            </a:r>
            <a:r>
              <a:rPr sz="1500" spc="-35" dirty="0">
                <a:solidFill>
                  <a:srgbClr val="203467"/>
                </a:solidFill>
                <a:latin typeface="Arial"/>
                <a:cs typeface="Arial"/>
              </a:rPr>
              <a:t> </a:t>
            </a:r>
            <a:r>
              <a:rPr sz="1500" dirty="0">
                <a:solidFill>
                  <a:srgbClr val="203467"/>
                </a:solidFill>
                <a:latin typeface="Arial"/>
                <a:cs typeface="Arial"/>
              </a:rPr>
              <a:t>the</a:t>
            </a:r>
            <a:r>
              <a:rPr sz="1500" spc="-35" dirty="0">
                <a:solidFill>
                  <a:srgbClr val="203467"/>
                </a:solidFill>
                <a:latin typeface="Arial"/>
                <a:cs typeface="Arial"/>
              </a:rPr>
              <a:t> </a:t>
            </a:r>
            <a:r>
              <a:rPr sz="1500" dirty="0">
                <a:solidFill>
                  <a:srgbClr val="203467"/>
                </a:solidFill>
                <a:latin typeface="Arial"/>
                <a:cs typeface="Arial"/>
              </a:rPr>
              <a:t>knowledge</a:t>
            </a:r>
            <a:r>
              <a:rPr sz="1500" spc="-20" dirty="0">
                <a:solidFill>
                  <a:srgbClr val="203467"/>
                </a:solidFill>
                <a:latin typeface="Arial"/>
                <a:cs typeface="Arial"/>
              </a:rPr>
              <a:t> </a:t>
            </a:r>
            <a:r>
              <a:rPr sz="1500" dirty="0">
                <a:solidFill>
                  <a:srgbClr val="203467"/>
                </a:solidFill>
                <a:latin typeface="Arial"/>
                <a:cs typeface="Arial"/>
              </a:rPr>
              <a:t>&amp;</a:t>
            </a:r>
            <a:r>
              <a:rPr sz="1500" spc="-60" dirty="0">
                <a:solidFill>
                  <a:srgbClr val="203467"/>
                </a:solidFill>
                <a:latin typeface="Arial"/>
                <a:cs typeface="Arial"/>
              </a:rPr>
              <a:t> </a:t>
            </a:r>
            <a:r>
              <a:rPr sz="1500" spc="-10" dirty="0">
                <a:solidFill>
                  <a:srgbClr val="203467"/>
                </a:solidFill>
                <a:latin typeface="Arial"/>
                <a:cs typeface="Arial"/>
              </a:rPr>
              <a:t>experience</a:t>
            </a:r>
            <a:r>
              <a:rPr sz="1500" spc="-45" dirty="0">
                <a:solidFill>
                  <a:srgbClr val="203467"/>
                </a:solidFill>
                <a:latin typeface="Arial"/>
                <a:cs typeface="Arial"/>
              </a:rPr>
              <a:t> </a:t>
            </a:r>
            <a:r>
              <a:rPr sz="1500" dirty="0">
                <a:solidFill>
                  <a:srgbClr val="203467"/>
                </a:solidFill>
                <a:latin typeface="Arial"/>
                <a:cs typeface="Arial"/>
              </a:rPr>
              <a:t>to</a:t>
            </a:r>
            <a:r>
              <a:rPr sz="1500" spc="-35" dirty="0">
                <a:solidFill>
                  <a:srgbClr val="203467"/>
                </a:solidFill>
                <a:latin typeface="Arial"/>
                <a:cs typeface="Arial"/>
              </a:rPr>
              <a:t> </a:t>
            </a:r>
            <a:r>
              <a:rPr sz="1500" dirty="0">
                <a:solidFill>
                  <a:srgbClr val="203467"/>
                </a:solidFill>
                <a:latin typeface="Arial"/>
                <a:cs typeface="Arial"/>
              </a:rPr>
              <a:t>solve</a:t>
            </a:r>
            <a:r>
              <a:rPr sz="1500" spc="-25" dirty="0">
                <a:solidFill>
                  <a:srgbClr val="203467"/>
                </a:solidFill>
                <a:latin typeface="Arial"/>
                <a:cs typeface="Arial"/>
              </a:rPr>
              <a:t> </a:t>
            </a:r>
            <a:r>
              <a:rPr sz="1500" dirty="0">
                <a:solidFill>
                  <a:srgbClr val="203467"/>
                </a:solidFill>
                <a:latin typeface="Arial"/>
                <a:cs typeface="Arial"/>
              </a:rPr>
              <a:t>all</a:t>
            </a:r>
            <a:r>
              <a:rPr sz="1500" spc="-45" dirty="0">
                <a:solidFill>
                  <a:srgbClr val="203467"/>
                </a:solidFill>
                <a:latin typeface="Arial"/>
                <a:cs typeface="Arial"/>
              </a:rPr>
              <a:t> </a:t>
            </a:r>
            <a:r>
              <a:rPr sz="1500" dirty="0">
                <a:solidFill>
                  <a:srgbClr val="203467"/>
                </a:solidFill>
                <a:latin typeface="Arial"/>
                <a:cs typeface="Arial"/>
              </a:rPr>
              <a:t>kinds</a:t>
            </a:r>
            <a:r>
              <a:rPr sz="1500" spc="-50" dirty="0">
                <a:solidFill>
                  <a:srgbClr val="203467"/>
                </a:solidFill>
                <a:latin typeface="Arial"/>
                <a:cs typeface="Arial"/>
              </a:rPr>
              <a:t> </a:t>
            </a:r>
            <a:r>
              <a:rPr sz="1500" dirty="0">
                <a:solidFill>
                  <a:srgbClr val="203467"/>
                </a:solidFill>
                <a:latin typeface="Arial"/>
                <a:cs typeface="Arial"/>
              </a:rPr>
              <a:t>of</a:t>
            </a:r>
            <a:r>
              <a:rPr sz="1500" spc="-40" dirty="0">
                <a:solidFill>
                  <a:srgbClr val="203467"/>
                </a:solidFill>
                <a:latin typeface="Arial"/>
                <a:cs typeface="Arial"/>
              </a:rPr>
              <a:t> </a:t>
            </a:r>
            <a:r>
              <a:rPr sz="1500" spc="-10" dirty="0">
                <a:solidFill>
                  <a:srgbClr val="203467"/>
                </a:solidFill>
                <a:latin typeface="Arial"/>
                <a:cs typeface="Arial"/>
              </a:rPr>
              <a:t>complex </a:t>
            </a: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challenges.</a:t>
            </a:r>
            <a:endParaRPr sz="1500" dirty="0">
              <a:latin typeface="Arial"/>
              <a:cs typeface="Arial"/>
            </a:endParaRPr>
          </a:p>
        </p:txBody>
      </p:sp>
      <p:sp>
        <p:nvSpPr>
          <p:cNvPr id="11" name="object 11"/>
          <p:cNvSpPr txBox="1">
            <a:spLocks noGrp="1"/>
          </p:cNvSpPr>
          <p:nvPr>
            <p:ph type="title"/>
          </p:nvPr>
        </p:nvSpPr>
        <p:spPr>
          <a:xfrm>
            <a:off x="840130" y="1508582"/>
            <a:ext cx="1992630" cy="490855"/>
          </a:xfrm>
          <a:prstGeom prst="rect">
            <a:avLst/>
          </a:prstGeom>
        </p:spPr>
        <p:txBody>
          <a:bodyPr vert="horz" wrap="square" lIns="0" tIns="12700" rIns="0" bIns="0" rtlCol="0">
            <a:spAutoFit/>
          </a:bodyPr>
          <a:lstStyle/>
          <a:p>
            <a:pPr marL="12700">
              <a:lnSpc>
                <a:spcPct val="100000"/>
              </a:lnSpc>
              <a:spcBef>
                <a:spcPts val="100"/>
              </a:spcBef>
            </a:pPr>
            <a:r>
              <a:rPr spc="-185" dirty="0">
                <a:solidFill>
                  <a:srgbClr val="203467"/>
                </a:solidFill>
              </a:rPr>
              <a:t>ELEGANCE</a:t>
            </a:r>
          </a:p>
        </p:txBody>
      </p:sp>
      <p:grpSp>
        <p:nvGrpSpPr>
          <p:cNvPr id="12" name="object 12"/>
          <p:cNvGrpSpPr/>
          <p:nvPr/>
        </p:nvGrpSpPr>
        <p:grpSpPr>
          <a:xfrm>
            <a:off x="0" y="5823178"/>
            <a:ext cx="15113889" cy="4875810"/>
            <a:chOff x="0" y="5823178"/>
            <a:chExt cx="15113889" cy="4875810"/>
          </a:xfrm>
        </p:grpSpPr>
        <p:pic>
          <p:nvPicPr>
            <p:cNvPr id="13" name="object 13"/>
            <p:cNvPicPr/>
            <p:nvPr/>
          </p:nvPicPr>
          <p:blipFill>
            <a:blip r:embed="rId2" cstate="print"/>
            <a:stretch>
              <a:fillRect/>
            </a:stretch>
          </p:blipFill>
          <p:spPr>
            <a:xfrm>
              <a:off x="7754111" y="5867400"/>
              <a:ext cx="7206996" cy="4297680"/>
            </a:xfrm>
            <a:prstGeom prst="rect">
              <a:avLst/>
            </a:prstGeom>
          </p:spPr>
        </p:pic>
        <p:sp>
          <p:nvSpPr>
            <p:cNvPr id="14" name="object 14"/>
            <p:cNvSpPr/>
            <p:nvPr/>
          </p:nvSpPr>
          <p:spPr>
            <a:xfrm>
              <a:off x="7754111" y="5823178"/>
              <a:ext cx="7207884" cy="4552315"/>
            </a:xfrm>
            <a:custGeom>
              <a:avLst/>
              <a:gdLst/>
              <a:ahLst/>
              <a:cxnLst/>
              <a:rect l="l" t="t" r="r" b="b"/>
              <a:pathLst>
                <a:path w="7207884" h="4552315">
                  <a:moveTo>
                    <a:pt x="0" y="4551934"/>
                  </a:moveTo>
                  <a:lnTo>
                    <a:pt x="7207884" y="4551934"/>
                  </a:lnTo>
                  <a:lnTo>
                    <a:pt x="7207884" y="0"/>
                  </a:lnTo>
                  <a:lnTo>
                    <a:pt x="0" y="0"/>
                  </a:lnTo>
                  <a:lnTo>
                    <a:pt x="0" y="4551934"/>
                  </a:lnTo>
                  <a:close/>
                </a:path>
              </a:pathLst>
            </a:custGeom>
            <a:ln w="88900">
              <a:solidFill>
                <a:srgbClr val="000000"/>
              </a:solidFill>
            </a:ln>
          </p:spPr>
          <p:txBody>
            <a:bodyPr wrap="square" lIns="0" tIns="0" rIns="0" bIns="0" rtlCol="0"/>
            <a:lstStyle/>
            <a:p>
              <a:endParaRPr/>
            </a:p>
          </p:txBody>
        </p:sp>
        <p:sp>
          <p:nvSpPr>
            <p:cNvPr id="15" name="object 15"/>
            <p:cNvSpPr/>
            <p:nvPr/>
          </p:nvSpPr>
          <p:spPr>
            <a:xfrm>
              <a:off x="7752588" y="10152888"/>
              <a:ext cx="1720850" cy="361315"/>
            </a:xfrm>
            <a:custGeom>
              <a:avLst/>
              <a:gdLst/>
              <a:ahLst/>
              <a:cxnLst/>
              <a:rect l="l" t="t" r="r" b="b"/>
              <a:pathLst>
                <a:path w="1720850" h="361315">
                  <a:moveTo>
                    <a:pt x="1720595" y="0"/>
                  </a:moveTo>
                  <a:lnTo>
                    <a:pt x="0" y="57619"/>
                  </a:lnTo>
                  <a:lnTo>
                    <a:pt x="1036573" y="360946"/>
                  </a:lnTo>
                  <a:lnTo>
                    <a:pt x="1720595" y="0"/>
                  </a:lnTo>
                  <a:close/>
                </a:path>
              </a:pathLst>
            </a:custGeom>
            <a:solidFill>
              <a:srgbClr val="0F1F3D"/>
            </a:solidFill>
          </p:spPr>
          <p:txBody>
            <a:bodyPr wrap="square" lIns="0" tIns="0" rIns="0" bIns="0" rtlCol="0"/>
            <a:lstStyle/>
            <a:p>
              <a:endParaRPr/>
            </a:p>
          </p:txBody>
        </p:sp>
        <p:sp>
          <p:nvSpPr>
            <p:cNvPr id="16" name="object 16"/>
            <p:cNvSpPr/>
            <p:nvPr/>
          </p:nvSpPr>
          <p:spPr>
            <a:xfrm>
              <a:off x="10817352" y="9467088"/>
              <a:ext cx="2113915" cy="532130"/>
            </a:xfrm>
            <a:custGeom>
              <a:avLst/>
              <a:gdLst/>
              <a:ahLst/>
              <a:cxnLst/>
              <a:rect l="l" t="t" r="r" b="b"/>
              <a:pathLst>
                <a:path w="2113915" h="532129">
                  <a:moveTo>
                    <a:pt x="0" y="0"/>
                  </a:moveTo>
                  <a:lnTo>
                    <a:pt x="1298955" y="531571"/>
                  </a:lnTo>
                  <a:lnTo>
                    <a:pt x="2113533" y="171284"/>
                  </a:lnTo>
                  <a:lnTo>
                    <a:pt x="0" y="0"/>
                  </a:lnTo>
                  <a:close/>
                </a:path>
              </a:pathLst>
            </a:custGeom>
            <a:solidFill>
              <a:srgbClr val="CD7529"/>
            </a:solidFill>
          </p:spPr>
          <p:txBody>
            <a:bodyPr wrap="square" lIns="0" tIns="0" rIns="0" bIns="0" rtlCol="0"/>
            <a:lstStyle/>
            <a:p>
              <a:endParaRPr/>
            </a:p>
          </p:txBody>
        </p:sp>
        <p:pic>
          <p:nvPicPr>
            <p:cNvPr id="17" name="object 17"/>
            <p:cNvPicPr/>
            <p:nvPr/>
          </p:nvPicPr>
          <p:blipFill>
            <a:blip r:embed="rId3" cstate="print"/>
            <a:stretch>
              <a:fillRect/>
            </a:stretch>
          </p:blipFill>
          <p:spPr>
            <a:xfrm>
              <a:off x="1060494" y="6612018"/>
              <a:ext cx="5454985" cy="3598273"/>
            </a:xfrm>
            <a:prstGeom prst="rect">
              <a:avLst/>
            </a:prstGeom>
          </p:spPr>
        </p:pic>
        <p:sp>
          <p:nvSpPr>
            <p:cNvPr id="19" name="object 19"/>
            <p:cNvSpPr/>
            <p:nvPr/>
          </p:nvSpPr>
          <p:spPr>
            <a:xfrm>
              <a:off x="0" y="10210800"/>
              <a:ext cx="9396730" cy="487680"/>
            </a:xfrm>
            <a:custGeom>
              <a:avLst/>
              <a:gdLst/>
              <a:ahLst/>
              <a:cxnLst/>
              <a:rect l="l" t="t" r="r" b="b"/>
              <a:pathLst>
                <a:path w="9396730" h="487679">
                  <a:moveTo>
                    <a:pt x="7813802" y="0"/>
                  </a:moveTo>
                  <a:lnTo>
                    <a:pt x="0" y="0"/>
                  </a:lnTo>
                  <a:lnTo>
                    <a:pt x="0" y="487120"/>
                  </a:lnTo>
                  <a:lnTo>
                    <a:pt x="9396730" y="487120"/>
                  </a:lnTo>
                  <a:lnTo>
                    <a:pt x="7813802" y="0"/>
                  </a:lnTo>
                  <a:close/>
                </a:path>
              </a:pathLst>
            </a:custGeom>
            <a:solidFill>
              <a:schemeClr val="accent1"/>
            </a:solidFill>
          </p:spPr>
          <p:txBody>
            <a:bodyPr wrap="square" lIns="0" tIns="0" rIns="0" bIns="0" rtlCol="0"/>
            <a:lstStyle/>
            <a:p>
              <a:endParaRPr/>
            </a:p>
          </p:txBody>
        </p:sp>
        <p:sp>
          <p:nvSpPr>
            <p:cNvPr id="20" name="object 20"/>
            <p:cNvSpPr/>
            <p:nvPr/>
          </p:nvSpPr>
          <p:spPr>
            <a:xfrm>
              <a:off x="8773668" y="9467088"/>
              <a:ext cx="6045835" cy="1231900"/>
            </a:xfrm>
            <a:custGeom>
              <a:avLst/>
              <a:gdLst/>
              <a:ahLst/>
              <a:cxnLst/>
              <a:rect l="l" t="t" r="r" b="b"/>
              <a:pathLst>
                <a:path w="6045834" h="1231900">
                  <a:moveTo>
                    <a:pt x="2044700" y="0"/>
                  </a:moveTo>
                  <a:lnTo>
                    <a:pt x="0" y="1039368"/>
                  </a:lnTo>
                  <a:lnTo>
                    <a:pt x="628141" y="1231378"/>
                  </a:lnTo>
                  <a:lnTo>
                    <a:pt x="6045453" y="1231378"/>
                  </a:lnTo>
                  <a:lnTo>
                    <a:pt x="2044700" y="0"/>
                  </a:lnTo>
                  <a:close/>
                </a:path>
              </a:pathLst>
            </a:custGeom>
            <a:solidFill>
              <a:schemeClr val="accent1"/>
            </a:solidFill>
          </p:spPr>
          <p:txBody>
            <a:bodyPr wrap="square" lIns="0" tIns="0" rIns="0" bIns="0" rtlCol="0"/>
            <a:lstStyle/>
            <a:p>
              <a:endParaRPr/>
            </a:p>
          </p:txBody>
        </p:sp>
        <p:sp>
          <p:nvSpPr>
            <p:cNvPr id="21" name="object 21"/>
            <p:cNvSpPr/>
            <p:nvPr/>
          </p:nvSpPr>
          <p:spPr>
            <a:xfrm>
              <a:off x="12224004" y="8665674"/>
              <a:ext cx="2889885" cy="2032635"/>
            </a:xfrm>
            <a:custGeom>
              <a:avLst/>
              <a:gdLst/>
              <a:ahLst/>
              <a:cxnLst/>
              <a:rect l="l" t="t" r="r" b="b"/>
              <a:pathLst>
                <a:path w="2889884" h="2032634">
                  <a:moveTo>
                    <a:pt x="2889504" y="0"/>
                  </a:moveTo>
                  <a:lnTo>
                    <a:pt x="0" y="1233670"/>
                  </a:lnTo>
                  <a:lnTo>
                    <a:pt x="2583688" y="2032574"/>
                  </a:lnTo>
                  <a:lnTo>
                    <a:pt x="2889504" y="2032574"/>
                  </a:lnTo>
                  <a:lnTo>
                    <a:pt x="2889504" y="0"/>
                  </a:lnTo>
                  <a:close/>
                </a:path>
              </a:pathLst>
            </a:custGeom>
            <a:solidFill>
              <a:schemeClr val="accent1"/>
            </a:solidFill>
          </p:spPr>
          <p:txBody>
            <a:bodyPr wrap="square" lIns="0" tIns="0" rIns="0" bIns="0" rtlCol="0"/>
            <a:lstStyle/>
            <a:p>
              <a:endParaRPr/>
            </a:p>
          </p:txBody>
        </p:sp>
      </p:grpSp>
      <p:grpSp>
        <p:nvGrpSpPr>
          <p:cNvPr id="22" name="object 22"/>
          <p:cNvGrpSpPr/>
          <p:nvPr/>
        </p:nvGrpSpPr>
        <p:grpSpPr>
          <a:xfrm>
            <a:off x="1082039" y="2257044"/>
            <a:ext cx="5435600" cy="3009900"/>
            <a:chOff x="1082039" y="2257044"/>
            <a:chExt cx="5435600" cy="3009900"/>
          </a:xfrm>
        </p:grpSpPr>
        <p:pic>
          <p:nvPicPr>
            <p:cNvPr id="23" name="object 23"/>
            <p:cNvPicPr/>
            <p:nvPr/>
          </p:nvPicPr>
          <p:blipFill>
            <a:blip r:embed="rId4" cstate="print"/>
            <a:stretch>
              <a:fillRect/>
            </a:stretch>
          </p:blipFill>
          <p:spPr>
            <a:xfrm>
              <a:off x="1097279" y="2275332"/>
              <a:ext cx="5402580" cy="2971800"/>
            </a:xfrm>
            <a:prstGeom prst="rect">
              <a:avLst/>
            </a:prstGeom>
          </p:spPr>
        </p:pic>
        <p:sp>
          <p:nvSpPr>
            <p:cNvPr id="24" name="object 24"/>
            <p:cNvSpPr/>
            <p:nvPr/>
          </p:nvSpPr>
          <p:spPr>
            <a:xfrm>
              <a:off x="1101089" y="2276094"/>
              <a:ext cx="5397500" cy="2971800"/>
            </a:xfrm>
            <a:custGeom>
              <a:avLst/>
              <a:gdLst/>
              <a:ahLst/>
              <a:cxnLst/>
              <a:rect l="l" t="t" r="r" b="b"/>
              <a:pathLst>
                <a:path w="5397500" h="2971800">
                  <a:moveTo>
                    <a:pt x="0" y="2971799"/>
                  </a:moveTo>
                  <a:lnTo>
                    <a:pt x="5397373" y="2971799"/>
                  </a:lnTo>
                  <a:lnTo>
                    <a:pt x="5397373" y="0"/>
                  </a:lnTo>
                  <a:lnTo>
                    <a:pt x="0" y="0"/>
                  </a:lnTo>
                  <a:lnTo>
                    <a:pt x="0" y="2971799"/>
                  </a:lnTo>
                  <a:close/>
                </a:path>
              </a:pathLst>
            </a:custGeom>
            <a:ln w="38100">
              <a:solidFill>
                <a:srgbClr val="000000"/>
              </a:solidFill>
            </a:ln>
          </p:spPr>
          <p:txBody>
            <a:bodyPr wrap="square" lIns="0" tIns="0" rIns="0" bIns="0" rtlCol="0"/>
            <a:lstStyle/>
            <a:p>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055607" y="3331464"/>
            <a:ext cx="4710430" cy="4813935"/>
            <a:chOff x="9055607" y="3331464"/>
            <a:chExt cx="4710430" cy="4813935"/>
          </a:xfrm>
        </p:grpSpPr>
        <p:pic>
          <p:nvPicPr>
            <p:cNvPr id="3" name="object 3"/>
            <p:cNvPicPr/>
            <p:nvPr/>
          </p:nvPicPr>
          <p:blipFill>
            <a:blip r:embed="rId2" cstate="print"/>
            <a:stretch>
              <a:fillRect/>
            </a:stretch>
          </p:blipFill>
          <p:spPr>
            <a:xfrm>
              <a:off x="9055607" y="3331464"/>
              <a:ext cx="4710005" cy="4813546"/>
            </a:xfrm>
            <a:prstGeom prst="rect">
              <a:avLst/>
            </a:prstGeom>
          </p:spPr>
        </p:pic>
        <p:pic>
          <p:nvPicPr>
            <p:cNvPr id="4" name="object 4"/>
            <p:cNvPicPr/>
            <p:nvPr/>
          </p:nvPicPr>
          <p:blipFill>
            <a:blip r:embed="rId3" cstate="print"/>
            <a:stretch>
              <a:fillRect/>
            </a:stretch>
          </p:blipFill>
          <p:spPr>
            <a:xfrm>
              <a:off x="11516867" y="6323076"/>
              <a:ext cx="1845564" cy="1370076"/>
            </a:xfrm>
            <a:prstGeom prst="rect">
              <a:avLst/>
            </a:prstGeom>
          </p:spPr>
        </p:pic>
      </p:grpSp>
      <p:sp>
        <p:nvSpPr>
          <p:cNvPr id="5" name="object 5"/>
          <p:cNvSpPr txBox="1"/>
          <p:nvPr/>
        </p:nvSpPr>
        <p:spPr>
          <a:xfrm>
            <a:off x="7748396" y="1289177"/>
            <a:ext cx="7267575" cy="8389028"/>
          </a:xfrm>
          <a:prstGeom prst="rect">
            <a:avLst/>
          </a:prstGeom>
        </p:spPr>
        <p:txBody>
          <a:bodyPr vert="horz" wrap="square" lIns="0" tIns="35560" rIns="0" bIns="0" rtlCol="0">
            <a:spAutoFit/>
          </a:bodyPr>
          <a:lstStyle/>
          <a:p>
            <a:pPr marL="0" indent="0" algn="just">
              <a:lnSpc>
                <a:spcPct val="122000"/>
              </a:lnSpc>
              <a:buNone/>
            </a:pPr>
            <a:r>
              <a:rPr lang="en-US" sz="1500" b="1" dirty="0">
                <a:solidFill>
                  <a:srgbClr val="203467"/>
                </a:solidFill>
                <a:effectLst/>
                <a:latin typeface="Arial" panose="020B0604020202020204" pitchFamily="34" charset="0"/>
              </a:rPr>
              <a:t>Our Reputation Has Been Established Over the Years</a:t>
            </a:r>
          </a:p>
          <a:p>
            <a:pPr marL="0" indent="0" algn="just">
              <a:lnSpc>
                <a:spcPct val="122000"/>
              </a:lnSpc>
              <a:buNone/>
            </a:pPr>
            <a:r>
              <a:rPr lang="en-US" sz="1500" dirty="0">
                <a:solidFill>
                  <a:srgbClr val="203467"/>
                </a:solidFill>
                <a:effectLst/>
                <a:latin typeface="Arial" panose="020B0604020202020204" pitchFamily="34" charset="0"/>
              </a:rPr>
              <a:t>While builders may come and go, you can rely on RENOVIX CONTRACTING COMPANY to support you throughout the entire building process and beyond. Whether you are considering a house remodel or building a new home, it’s essential to engage a contractor who is dependable, trustworthy, and committed to completing your project successfully.</a:t>
            </a:r>
          </a:p>
          <a:p>
            <a:pPr marL="0" indent="0" algn="just">
              <a:lnSpc>
                <a:spcPct val="122000"/>
              </a:lnSpc>
              <a:buNone/>
            </a:pPr>
            <a:br>
              <a:rPr lang="en-US" sz="1500" dirty="0">
                <a:solidFill>
                  <a:srgbClr val="203467"/>
                </a:solidFill>
                <a:effectLst/>
                <a:latin typeface="Arial" panose="020B0604020202020204" pitchFamily="34" charset="0"/>
              </a:rPr>
            </a:br>
            <a:r>
              <a:rPr lang="en-US" sz="1500" b="1" dirty="0">
                <a:solidFill>
                  <a:srgbClr val="203467"/>
                </a:solidFill>
                <a:effectLst/>
                <a:latin typeface="Arial" panose="020B0604020202020204" pitchFamily="34" charset="0"/>
              </a:rPr>
              <a:t>Exceptional Service</a:t>
            </a:r>
          </a:p>
          <a:p>
            <a:pPr marL="0" indent="0" algn="just">
              <a:lnSpc>
                <a:spcPct val="122000"/>
              </a:lnSpc>
              <a:buNone/>
            </a:pPr>
            <a:r>
              <a:rPr lang="en-US" sz="1500" dirty="0">
                <a:solidFill>
                  <a:srgbClr val="203467"/>
                </a:solidFill>
                <a:effectLst/>
                <a:latin typeface="Arial" panose="020B0604020202020204" pitchFamily="34" charset="0"/>
              </a:rPr>
              <a:t>From the initial concept to the final construction, you can expect personal attention dedicated to your project. We encourage our clients to ask questions and maintain open communication. Keeping you informed throughout the process ensures a smooth transition between phases and, most importantly, leads to a successful project and a satisfied homeowner.</a:t>
            </a:r>
          </a:p>
          <a:p>
            <a:pPr marL="0" indent="0" algn="just">
              <a:lnSpc>
                <a:spcPct val="122000"/>
              </a:lnSpc>
              <a:buNone/>
            </a:pPr>
            <a:br>
              <a:rPr lang="en-US" sz="1500" dirty="0">
                <a:solidFill>
                  <a:srgbClr val="203467"/>
                </a:solidFill>
                <a:effectLst/>
                <a:latin typeface="Arial" panose="020B0604020202020204" pitchFamily="34" charset="0"/>
              </a:rPr>
            </a:br>
            <a:r>
              <a:rPr lang="en-US" sz="1500" b="1" dirty="0">
                <a:solidFill>
                  <a:srgbClr val="203467"/>
                </a:solidFill>
                <a:effectLst/>
                <a:latin typeface="Arial" panose="020B0604020202020204" pitchFamily="34" charset="0"/>
              </a:rPr>
              <a:t>Quality Focused</a:t>
            </a:r>
          </a:p>
          <a:p>
            <a:pPr marL="0" indent="0" algn="just">
              <a:lnSpc>
                <a:spcPct val="122000"/>
              </a:lnSpc>
              <a:buNone/>
            </a:pPr>
            <a:r>
              <a:rPr lang="en-US" sz="1500" dirty="0">
                <a:solidFill>
                  <a:srgbClr val="203467"/>
                </a:solidFill>
                <a:effectLst/>
                <a:latin typeface="Arial" panose="020B0604020202020204" pitchFamily="34" charset="0"/>
              </a:rPr>
              <a:t>With an emphasis on quality and design tailored to the customer, we take pride in utilizing the finest materials, advanced building techniques, and skilled professionals. This approach guarantees that homeowners receive the best possible return on their investment.</a:t>
            </a:r>
          </a:p>
          <a:p>
            <a:pPr marL="0" indent="0" algn="just">
              <a:lnSpc>
                <a:spcPct val="122000"/>
              </a:lnSpc>
              <a:buNone/>
            </a:pPr>
            <a:br>
              <a:rPr lang="en-US" sz="1500" dirty="0">
                <a:solidFill>
                  <a:srgbClr val="203467"/>
                </a:solidFill>
                <a:effectLst/>
                <a:latin typeface="Arial" panose="020B0604020202020204" pitchFamily="34" charset="0"/>
              </a:rPr>
            </a:br>
            <a:r>
              <a:rPr lang="en-US" sz="1500" b="1" dirty="0">
                <a:solidFill>
                  <a:srgbClr val="203467"/>
                </a:solidFill>
                <a:effectLst/>
                <a:latin typeface="Arial" panose="020B0604020202020204" pitchFamily="34" charset="0"/>
              </a:rPr>
              <a:t>Competitive &amp; Fair Pricing</a:t>
            </a:r>
          </a:p>
          <a:p>
            <a:pPr marL="0" indent="0" algn="just">
              <a:lnSpc>
                <a:spcPct val="122000"/>
              </a:lnSpc>
              <a:buNone/>
            </a:pPr>
            <a:r>
              <a:rPr lang="en-US" sz="1500" dirty="0">
                <a:solidFill>
                  <a:srgbClr val="203467"/>
                </a:solidFill>
                <a:effectLst/>
                <a:latin typeface="Arial" panose="020B0604020202020204" pitchFamily="34" charset="0"/>
              </a:rPr>
              <a:t>We believe that quality should not be compromised for affordability. Our goal is to provide high-quality workmanship at a reasonable price. Over the years, we have developed strong relationships with loyal suppliers and subcontractors, allowing us to benefit from volume discounts that are reflected in our competitive pricing.</a:t>
            </a:r>
          </a:p>
          <a:p>
            <a:pPr marL="0" indent="0" algn="just">
              <a:lnSpc>
                <a:spcPct val="122000"/>
              </a:lnSpc>
              <a:buNone/>
            </a:pPr>
            <a:br>
              <a:rPr lang="en-US" sz="1500" dirty="0">
                <a:solidFill>
                  <a:srgbClr val="203467"/>
                </a:solidFill>
                <a:effectLst/>
                <a:latin typeface="Arial" panose="020B0604020202020204" pitchFamily="34" charset="0"/>
              </a:rPr>
            </a:br>
            <a:r>
              <a:rPr lang="en-US" sz="1500" b="1" dirty="0">
                <a:solidFill>
                  <a:srgbClr val="203467"/>
                </a:solidFill>
                <a:effectLst/>
                <a:latin typeface="Arial" panose="020B0604020202020204" pitchFamily="34" charset="0"/>
              </a:rPr>
              <a:t>"WARRANTY" We Stand Behind It</a:t>
            </a:r>
          </a:p>
          <a:p>
            <a:pPr marL="0" indent="0" algn="just">
              <a:lnSpc>
                <a:spcPct val="122000"/>
              </a:lnSpc>
              <a:buNone/>
            </a:pPr>
            <a:r>
              <a:rPr lang="en-US" sz="1500" dirty="0">
                <a:solidFill>
                  <a:srgbClr val="203467"/>
                </a:solidFill>
                <a:effectLst/>
                <a:latin typeface="Arial" panose="020B0604020202020204" pitchFamily="34" charset="0"/>
              </a:rPr>
              <a:t>At RENOVIX CONTRACTING COMPANY, we take great pride in the quality of our work and stand firmly behind our finished projects. Should any issues arise, we are readily available to address them. All our work comes with a one-year warranty, and many products used in your project may even carry longer warranty periods.</a:t>
            </a:r>
            <a:endParaRPr sz="1500" dirty="0">
              <a:latin typeface="Arial"/>
              <a:cs typeface="Arial"/>
            </a:endParaRPr>
          </a:p>
        </p:txBody>
      </p:sp>
      <p:sp>
        <p:nvSpPr>
          <p:cNvPr id="6" name="object 6"/>
          <p:cNvSpPr txBox="1"/>
          <p:nvPr/>
        </p:nvSpPr>
        <p:spPr>
          <a:xfrm>
            <a:off x="297281" y="1622298"/>
            <a:ext cx="7202805" cy="3500754"/>
          </a:xfrm>
          <a:prstGeom prst="rect">
            <a:avLst/>
          </a:prstGeom>
        </p:spPr>
        <p:txBody>
          <a:bodyPr vert="horz" wrap="square" lIns="0" tIns="12065" rIns="0" bIns="0" rtlCol="0">
            <a:spAutoFit/>
          </a:bodyPr>
          <a:lstStyle/>
          <a:p>
            <a:pPr marL="12700">
              <a:lnSpc>
                <a:spcPct val="100000"/>
              </a:lnSpc>
              <a:spcBef>
                <a:spcPts val="95"/>
              </a:spcBef>
            </a:pPr>
            <a:r>
              <a:rPr sz="3050" b="1" spc="-110" dirty="0">
                <a:solidFill>
                  <a:srgbClr val="203467"/>
                </a:solidFill>
                <a:latin typeface="Arial"/>
                <a:cs typeface="Arial"/>
              </a:rPr>
              <a:t>MAINTENANCE</a:t>
            </a:r>
            <a:endParaRPr sz="3050" dirty="0">
              <a:latin typeface="Arial"/>
              <a:cs typeface="Arial"/>
            </a:endParaRPr>
          </a:p>
          <a:p>
            <a:pPr marL="12700" marR="5080" indent="847090" algn="just">
              <a:lnSpc>
                <a:spcPct val="122000"/>
              </a:lnSpc>
              <a:spcBef>
                <a:spcPts val="1745"/>
              </a:spcBef>
            </a:pPr>
            <a:r>
              <a:rPr sz="1500" dirty="0">
                <a:solidFill>
                  <a:srgbClr val="203467"/>
                </a:solidFill>
                <a:latin typeface="Arial"/>
                <a:cs typeface="Arial"/>
              </a:rPr>
              <a:t>of</a:t>
            </a:r>
            <a:r>
              <a:rPr sz="1500" spc="120" dirty="0">
                <a:solidFill>
                  <a:srgbClr val="203467"/>
                </a:solidFill>
                <a:latin typeface="Arial"/>
                <a:cs typeface="Arial"/>
              </a:rPr>
              <a:t> </a:t>
            </a:r>
            <a:r>
              <a:rPr sz="1500" dirty="0">
                <a:solidFill>
                  <a:srgbClr val="203467"/>
                </a:solidFill>
                <a:latin typeface="Arial"/>
                <a:cs typeface="Arial"/>
              </a:rPr>
              <a:t>buildings</a:t>
            </a:r>
            <a:r>
              <a:rPr sz="1500" spc="130" dirty="0">
                <a:solidFill>
                  <a:srgbClr val="203467"/>
                </a:solidFill>
                <a:latin typeface="Arial"/>
                <a:cs typeface="Arial"/>
              </a:rPr>
              <a:t> </a:t>
            </a:r>
            <a:r>
              <a:rPr sz="1500" dirty="0">
                <a:solidFill>
                  <a:srgbClr val="203467"/>
                </a:solidFill>
                <a:latin typeface="Arial"/>
                <a:cs typeface="Arial"/>
              </a:rPr>
              <a:t>enhances</a:t>
            </a:r>
            <a:r>
              <a:rPr sz="1500" spc="130" dirty="0">
                <a:solidFill>
                  <a:srgbClr val="203467"/>
                </a:solidFill>
                <a:latin typeface="Arial"/>
                <a:cs typeface="Arial"/>
              </a:rPr>
              <a:t> </a:t>
            </a:r>
            <a:r>
              <a:rPr sz="1500" dirty="0">
                <a:solidFill>
                  <a:srgbClr val="203467"/>
                </a:solidFill>
                <a:latin typeface="Arial"/>
                <a:cs typeface="Arial"/>
              </a:rPr>
              <a:t>the</a:t>
            </a:r>
            <a:r>
              <a:rPr sz="1500" spc="125" dirty="0">
                <a:solidFill>
                  <a:srgbClr val="203467"/>
                </a:solidFill>
                <a:latin typeface="Arial"/>
                <a:cs typeface="Arial"/>
              </a:rPr>
              <a:t> </a:t>
            </a:r>
            <a:r>
              <a:rPr sz="1500" dirty="0">
                <a:solidFill>
                  <a:srgbClr val="203467"/>
                </a:solidFill>
                <a:latin typeface="Arial"/>
                <a:cs typeface="Arial"/>
              </a:rPr>
              <a:t>lifespan</a:t>
            </a:r>
            <a:r>
              <a:rPr sz="1500" spc="120" dirty="0">
                <a:solidFill>
                  <a:srgbClr val="203467"/>
                </a:solidFill>
                <a:latin typeface="Arial"/>
                <a:cs typeface="Arial"/>
              </a:rPr>
              <a:t> </a:t>
            </a:r>
            <a:r>
              <a:rPr sz="1500" dirty="0">
                <a:solidFill>
                  <a:srgbClr val="203467"/>
                </a:solidFill>
                <a:latin typeface="Arial"/>
                <a:cs typeface="Arial"/>
              </a:rPr>
              <a:t>of</a:t>
            </a:r>
            <a:r>
              <a:rPr sz="1500" spc="120" dirty="0">
                <a:solidFill>
                  <a:srgbClr val="203467"/>
                </a:solidFill>
                <a:latin typeface="Arial"/>
                <a:cs typeface="Arial"/>
              </a:rPr>
              <a:t> </a:t>
            </a:r>
            <a:r>
              <a:rPr sz="1500" dirty="0">
                <a:solidFill>
                  <a:srgbClr val="203467"/>
                </a:solidFill>
                <a:latin typeface="Arial"/>
                <a:cs typeface="Arial"/>
              </a:rPr>
              <a:t>the</a:t>
            </a:r>
            <a:r>
              <a:rPr sz="1500" spc="120" dirty="0">
                <a:solidFill>
                  <a:srgbClr val="203467"/>
                </a:solidFill>
                <a:latin typeface="Arial"/>
                <a:cs typeface="Arial"/>
              </a:rPr>
              <a:t> </a:t>
            </a:r>
            <a:r>
              <a:rPr sz="1500" dirty="0">
                <a:solidFill>
                  <a:srgbClr val="203467"/>
                </a:solidFill>
                <a:latin typeface="Arial"/>
                <a:cs typeface="Arial"/>
              </a:rPr>
              <a:t>structure,</a:t>
            </a:r>
            <a:r>
              <a:rPr sz="1500" spc="135" dirty="0">
                <a:solidFill>
                  <a:srgbClr val="203467"/>
                </a:solidFill>
                <a:latin typeface="Arial"/>
                <a:cs typeface="Arial"/>
              </a:rPr>
              <a:t> </a:t>
            </a:r>
            <a:r>
              <a:rPr sz="1500" dirty="0">
                <a:solidFill>
                  <a:srgbClr val="203467"/>
                </a:solidFill>
                <a:latin typeface="Arial"/>
                <a:cs typeface="Arial"/>
              </a:rPr>
              <a:t>hiring</a:t>
            </a:r>
            <a:r>
              <a:rPr sz="1500" spc="125" dirty="0">
                <a:solidFill>
                  <a:srgbClr val="203467"/>
                </a:solidFill>
                <a:latin typeface="Arial"/>
                <a:cs typeface="Arial"/>
              </a:rPr>
              <a:t> </a:t>
            </a:r>
            <a:r>
              <a:rPr sz="1500" dirty="0">
                <a:solidFill>
                  <a:srgbClr val="203467"/>
                </a:solidFill>
                <a:latin typeface="Arial"/>
                <a:cs typeface="Arial"/>
              </a:rPr>
              <a:t>an</a:t>
            </a:r>
            <a:r>
              <a:rPr sz="1500" spc="114" dirty="0">
                <a:solidFill>
                  <a:srgbClr val="203467"/>
                </a:solidFill>
                <a:latin typeface="Arial"/>
                <a:cs typeface="Arial"/>
              </a:rPr>
              <a:t> </a:t>
            </a:r>
            <a:r>
              <a:rPr sz="1500" spc="-10" dirty="0">
                <a:solidFill>
                  <a:srgbClr val="203467"/>
                </a:solidFill>
                <a:latin typeface="Arial"/>
                <a:cs typeface="Arial"/>
              </a:rPr>
              <a:t>experienced </a:t>
            </a:r>
            <a:r>
              <a:rPr sz="1500" dirty="0">
                <a:solidFill>
                  <a:srgbClr val="203467"/>
                </a:solidFill>
                <a:latin typeface="Arial"/>
                <a:cs typeface="Arial"/>
              </a:rPr>
              <a:t>professional</a:t>
            </a:r>
            <a:r>
              <a:rPr sz="1500" spc="260" dirty="0">
                <a:solidFill>
                  <a:srgbClr val="203467"/>
                </a:solidFill>
                <a:latin typeface="Arial"/>
                <a:cs typeface="Arial"/>
              </a:rPr>
              <a:t> </a:t>
            </a:r>
            <a:r>
              <a:rPr sz="1500" dirty="0">
                <a:solidFill>
                  <a:srgbClr val="203467"/>
                </a:solidFill>
                <a:latin typeface="Arial"/>
                <a:cs typeface="Arial"/>
              </a:rPr>
              <a:t>is</a:t>
            </a:r>
            <a:r>
              <a:rPr sz="1500" spc="275" dirty="0">
                <a:solidFill>
                  <a:srgbClr val="203467"/>
                </a:solidFill>
                <a:latin typeface="Arial"/>
                <a:cs typeface="Arial"/>
              </a:rPr>
              <a:t> </a:t>
            </a:r>
            <a:r>
              <a:rPr sz="1500" dirty="0">
                <a:solidFill>
                  <a:srgbClr val="203467"/>
                </a:solidFill>
                <a:latin typeface="Arial"/>
                <a:cs typeface="Arial"/>
              </a:rPr>
              <a:t>a</a:t>
            </a:r>
            <a:r>
              <a:rPr sz="1500" spc="250" dirty="0">
                <a:solidFill>
                  <a:srgbClr val="203467"/>
                </a:solidFill>
                <a:latin typeface="Arial"/>
                <a:cs typeface="Arial"/>
              </a:rPr>
              <a:t> </a:t>
            </a:r>
            <a:r>
              <a:rPr sz="1500" dirty="0">
                <a:solidFill>
                  <a:srgbClr val="203467"/>
                </a:solidFill>
                <a:latin typeface="Arial"/>
                <a:cs typeface="Arial"/>
              </a:rPr>
              <a:t>wise</a:t>
            </a:r>
            <a:r>
              <a:rPr sz="1500" spc="265" dirty="0">
                <a:solidFill>
                  <a:srgbClr val="203467"/>
                </a:solidFill>
                <a:latin typeface="Arial"/>
                <a:cs typeface="Arial"/>
              </a:rPr>
              <a:t> </a:t>
            </a:r>
            <a:r>
              <a:rPr sz="1500" dirty="0">
                <a:solidFill>
                  <a:srgbClr val="203467"/>
                </a:solidFill>
                <a:latin typeface="Arial"/>
                <a:cs typeface="Arial"/>
              </a:rPr>
              <a:t>decision,</a:t>
            </a:r>
            <a:r>
              <a:rPr sz="1500" spc="260" dirty="0">
                <a:solidFill>
                  <a:srgbClr val="203467"/>
                </a:solidFill>
                <a:latin typeface="Arial"/>
                <a:cs typeface="Arial"/>
              </a:rPr>
              <a:t> </a:t>
            </a:r>
            <a:r>
              <a:rPr sz="1500" dirty="0">
                <a:solidFill>
                  <a:srgbClr val="203467"/>
                </a:solidFill>
                <a:latin typeface="Arial"/>
                <a:cs typeface="Arial"/>
              </a:rPr>
              <a:t>it</a:t>
            </a:r>
            <a:r>
              <a:rPr sz="1500" spc="270" dirty="0">
                <a:solidFill>
                  <a:srgbClr val="203467"/>
                </a:solidFill>
                <a:latin typeface="Arial"/>
                <a:cs typeface="Arial"/>
              </a:rPr>
              <a:t> </a:t>
            </a:r>
            <a:r>
              <a:rPr sz="1500" dirty="0">
                <a:solidFill>
                  <a:srgbClr val="203467"/>
                </a:solidFill>
                <a:latin typeface="Arial"/>
                <a:cs typeface="Arial"/>
              </a:rPr>
              <a:t>improves</a:t>
            </a:r>
            <a:r>
              <a:rPr sz="1500" spc="265" dirty="0">
                <a:solidFill>
                  <a:srgbClr val="203467"/>
                </a:solidFill>
                <a:latin typeface="Arial"/>
                <a:cs typeface="Arial"/>
              </a:rPr>
              <a:t> </a:t>
            </a:r>
            <a:r>
              <a:rPr sz="1500" dirty="0">
                <a:solidFill>
                  <a:srgbClr val="203467"/>
                </a:solidFill>
                <a:latin typeface="Arial"/>
                <a:cs typeface="Arial"/>
              </a:rPr>
              <a:t>the</a:t>
            </a:r>
            <a:r>
              <a:rPr sz="1500" spc="265" dirty="0">
                <a:solidFill>
                  <a:srgbClr val="203467"/>
                </a:solidFill>
                <a:latin typeface="Arial"/>
                <a:cs typeface="Arial"/>
              </a:rPr>
              <a:t> </a:t>
            </a:r>
            <a:r>
              <a:rPr sz="1500" dirty="0">
                <a:solidFill>
                  <a:srgbClr val="203467"/>
                </a:solidFill>
                <a:latin typeface="Arial"/>
                <a:cs typeface="Arial"/>
              </a:rPr>
              <a:t>overall</a:t>
            </a:r>
            <a:r>
              <a:rPr sz="1500" spc="280" dirty="0">
                <a:solidFill>
                  <a:srgbClr val="203467"/>
                </a:solidFill>
                <a:latin typeface="Arial"/>
                <a:cs typeface="Arial"/>
              </a:rPr>
              <a:t> </a:t>
            </a:r>
            <a:r>
              <a:rPr sz="1500" dirty="0">
                <a:solidFill>
                  <a:srgbClr val="203467"/>
                </a:solidFill>
                <a:latin typeface="Arial"/>
                <a:cs typeface="Arial"/>
              </a:rPr>
              <a:t>health</a:t>
            </a:r>
            <a:r>
              <a:rPr sz="1500" spc="265" dirty="0">
                <a:solidFill>
                  <a:srgbClr val="203467"/>
                </a:solidFill>
                <a:latin typeface="Arial"/>
                <a:cs typeface="Arial"/>
              </a:rPr>
              <a:t> </a:t>
            </a:r>
            <a:r>
              <a:rPr sz="1500" dirty="0">
                <a:solidFill>
                  <a:srgbClr val="203467"/>
                </a:solidFill>
                <a:latin typeface="Arial"/>
                <a:cs typeface="Arial"/>
              </a:rPr>
              <a:t>of</a:t>
            </a:r>
            <a:r>
              <a:rPr sz="1500" spc="260" dirty="0">
                <a:solidFill>
                  <a:srgbClr val="203467"/>
                </a:solidFill>
                <a:latin typeface="Arial"/>
                <a:cs typeface="Arial"/>
              </a:rPr>
              <a:t> </a:t>
            </a:r>
            <a:r>
              <a:rPr sz="1500" dirty="0">
                <a:solidFill>
                  <a:srgbClr val="203467"/>
                </a:solidFill>
                <a:latin typeface="Arial"/>
                <a:cs typeface="Arial"/>
              </a:rPr>
              <a:t>the</a:t>
            </a:r>
            <a:r>
              <a:rPr sz="1500" spc="260" dirty="0">
                <a:solidFill>
                  <a:srgbClr val="203467"/>
                </a:solidFill>
                <a:latin typeface="Arial"/>
                <a:cs typeface="Arial"/>
              </a:rPr>
              <a:t> </a:t>
            </a:r>
            <a:r>
              <a:rPr sz="1500" spc="-10" dirty="0">
                <a:solidFill>
                  <a:srgbClr val="203467"/>
                </a:solidFill>
                <a:latin typeface="Arial"/>
                <a:cs typeface="Arial"/>
              </a:rPr>
              <a:t>building,Our </a:t>
            </a:r>
            <a:r>
              <a:rPr sz="1500" dirty="0">
                <a:solidFill>
                  <a:srgbClr val="203467"/>
                </a:solidFill>
                <a:latin typeface="Arial"/>
                <a:cs typeface="Arial"/>
              </a:rPr>
              <a:t>Building</a:t>
            </a:r>
            <a:r>
              <a:rPr sz="1500" spc="470" dirty="0">
                <a:solidFill>
                  <a:srgbClr val="203467"/>
                </a:solidFill>
                <a:latin typeface="Arial"/>
                <a:cs typeface="Arial"/>
              </a:rPr>
              <a:t> </a:t>
            </a:r>
            <a:r>
              <a:rPr sz="1500" dirty="0">
                <a:solidFill>
                  <a:srgbClr val="203467"/>
                </a:solidFill>
                <a:latin typeface="Arial"/>
                <a:cs typeface="Arial"/>
              </a:rPr>
              <a:t>maintenance</a:t>
            </a:r>
            <a:r>
              <a:rPr sz="1500" spc="450" dirty="0">
                <a:solidFill>
                  <a:srgbClr val="203467"/>
                </a:solidFill>
                <a:latin typeface="Arial"/>
                <a:cs typeface="Arial"/>
              </a:rPr>
              <a:t> </a:t>
            </a:r>
            <a:r>
              <a:rPr sz="1500" dirty="0">
                <a:solidFill>
                  <a:srgbClr val="203467"/>
                </a:solidFill>
                <a:latin typeface="Arial"/>
                <a:cs typeface="Arial"/>
              </a:rPr>
              <a:t>team</a:t>
            </a:r>
            <a:r>
              <a:rPr sz="1500" spc="445" dirty="0">
                <a:solidFill>
                  <a:srgbClr val="203467"/>
                </a:solidFill>
                <a:latin typeface="Arial"/>
                <a:cs typeface="Arial"/>
              </a:rPr>
              <a:t> </a:t>
            </a:r>
            <a:r>
              <a:rPr sz="1500" dirty="0">
                <a:solidFill>
                  <a:srgbClr val="203467"/>
                </a:solidFill>
                <a:latin typeface="Arial"/>
                <a:cs typeface="Arial"/>
              </a:rPr>
              <a:t>install</a:t>
            </a:r>
            <a:r>
              <a:rPr sz="1500" spc="465" dirty="0">
                <a:solidFill>
                  <a:srgbClr val="203467"/>
                </a:solidFill>
                <a:latin typeface="Arial"/>
                <a:cs typeface="Arial"/>
              </a:rPr>
              <a:t> </a:t>
            </a:r>
            <a:r>
              <a:rPr sz="1500" dirty="0">
                <a:solidFill>
                  <a:srgbClr val="203467"/>
                </a:solidFill>
                <a:latin typeface="Arial"/>
                <a:cs typeface="Arial"/>
              </a:rPr>
              <a:t>and</a:t>
            </a:r>
            <a:r>
              <a:rPr sz="1500" spc="455" dirty="0">
                <a:solidFill>
                  <a:srgbClr val="203467"/>
                </a:solidFill>
                <a:latin typeface="Arial"/>
                <a:cs typeface="Arial"/>
              </a:rPr>
              <a:t> </a:t>
            </a:r>
            <a:r>
              <a:rPr sz="1500" dirty="0">
                <a:solidFill>
                  <a:srgbClr val="203467"/>
                </a:solidFill>
                <a:latin typeface="Arial"/>
                <a:cs typeface="Arial"/>
              </a:rPr>
              <a:t>Operates</a:t>
            </a:r>
            <a:r>
              <a:rPr sz="1500" spc="455" dirty="0">
                <a:solidFill>
                  <a:srgbClr val="203467"/>
                </a:solidFill>
                <a:latin typeface="Arial"/>
                <a:cs typeface="Arial"/>
              </a:rPr>
              <a:t> </a:t>
            </a:r>
            <a:r>
              <a:rPr sz="1500" dirty="0">
                <a:solidFill>
                  <a:srgbClr val="203467"/>
                </a:solidFill>
                <a:latin typeface="Arial"/>
                <a:cs typeface="Arial"/>
              </a:rPr>
              <a:t>Building</a:t>
            </a:r>
            <a:r>
              <a:rPr sz="1500" spc="475" dirty="0">
                <a:solidFill>
                  <a:srgbClr val="203467"/>
                </a:solidFill>
                <a:latin typeface="Arial"/>
                <a:cs typeface="Arial"/>
              </a:rPr>
              <a:t> </a:t>
            </a:r>
            <a:r>
              <a:rPr sz="1500" dirty="0">
                <a:solidFill>
                  <a:srgbClr val="203467"/>
                </a:solidFill>
                <a:latin typeface="Arial"/>
                <a:cs typeface="Arial"/>
              </a:rPr>
              <a:t>Management</a:t>
            </a:r>
            <a:r>
              <a:rPr sz="1500" spc="470" dirty="0">
                <a:solidFill>
                  <a:srgbClr val="203467"/>
                </a:solidFill>
                <a:latin typeface="Arial"/>
                <a:cs typeface="Arial"/>
              </a:rPr>
              <a:t> </a:t>
            </a:r>
            <a:r>
              <a:rPr sz="1500" spc="-10" dirty="0">
                <a:solidFill>
                  <a:srgbClr val="203467"/>
                </a:solidFill>
                <a:latin typeface="Arial"/>
                <a:cs typeface="Arial"/>
              </a:rPr>
              <a:t>System </a:t>
            </a:r>
            <a:r>
              <a:rPr sz="1500" dirty="0">
                <a:solidFill>
                  <a:srgbClr val="203467"/>
                </a:solidFill>
                <a:latin typeface="Arial"/>
                <a:cs typeface="Arial"/>
              </a:rPr>
              <a:t>(BMS),</a:t>
            </a:r>
            <a:r>
              <a:rPr sz="1500" spc="-30" dirty="0">
                <a:solidFill>
                  <a:srgbClr val="203467"/>
                </a:solidFill>
                <a:latin typeface="Arial"/>
                <a:cs typeface="Arial"/>
              </a:rPr>
              <a:t> </a:t>
            </a:r>
            <a:r>
              <a:rPr sz="1500" dirty="0">
                <a:solidFill>
                  <a:srgbClr val="203467"/>
                </a:solidFill>
                <a:latin typeface="Arial"/>
                <a:cs typeface="Arial"/>
              </a:rPr>
              <a:t>which</a:t>
            </a:r>
            <a:r>
              <a:rPr sz="1500" spc="-35" dirty="0">
                <a:solidFill>
                  <a:srgbClr val="203467"/>
                </a:solidFill>
                <a:latin typeface="Arial"/>
                <a:cs typeface="Arial"/>
              </a:rPr>
              <a:t> </a:t>
            </a:r>
            <a:r>
              <a:rPr sz="1500" dirty="0">
                <a:solidFill>
                  <a:srgbClr val="203467"/>
                </a:solidFill>
                <a:latin typeface="Arial"/>
                <a:cs typeface="Arial"/>
              </a:rPr>
              <a:t>monitors</a:t>
            </a:r>
            <a:r>
              <a:rPr sz="1500" spc="-35" dirty="0">
                <a:solidFill>
                  <a:srgbClr val="203467"/>
                </a:solidFill>
                <a:latin typeface="Arial"/>
                <a:cs typeface="Arial"/>
              </a:rPr>
              <a:t> </a:t>
            </a:r>
            <a:r>
              <a:rPr sz="1500" dirty="0">
                <a:solidFill>
                  <a:srgbClr val="203467"/>
                </a:solidFill>
                <a:latin typeface="Arial"/>
                <a:cs typeface="Arial"/>
              </a:rPr>
              <a:t>and</a:t>
            </a:r>
            <a:r>
              <a:rPr sz="1500" spc="-35" dirty="0">
                <a:solidFill>
                  <a:srgbClr val="203467"/>
                </a:solidFill>
                <a:latin typeface="Arial"/>
                <a:cs typeface="Arial"/>
              </a:rPr>
              <a:t> </a:t>
            </a:r>
            <a:r>
              <a:rPr sz="1500" dirty="0">
                <a:solidFill>
                  <a:srgbClr val="203467"/>
                </a:solidFill>
                <a:latin typeface="Arial"/>
                <a:cs typeface="Arial"/>
              </a:rPr>
              <a:t>controls</a:t>
            </a:r>
            <a:r>
              <a:rPr sz="1500" spc="-30" dirty="0">
                <a:solidFill>
                  <a:srgbClr val="203467"/>
                </a:solidFill>
                <a:latin typeface="Arial"/>
                <a:cs typeface="Arial"/>
              </a:rPr>
              <a:t> </a:t>
            </a:r>
            <a:r>
              <a:rPr sz="1500" dirty="0">
                <a:solidFill>
                  <a:srgbClr val="203467"/>
                </a:solidFill>
                <a:latin typeface="Arial"/>
                <a:cs typeface="Arial"/>
              </a:rPr>
              <a:t>the</a:t>
            </a:r>
            <a:r>
              <a:rPr sz="1500" spc="-35" dirty="0">
                <a:solidFill>
                  <a:srgbClr val="203467"/>
                </a:solidFill>
                <a:latin typeface="Arial"/>
                <a:cs typeface="Arial"/>
              </a:rPr>
              <a:t> </a:t>
            </a:r>
            <a:r>
              <a:rPr sz="1500" dirty="0">
                <a:solidFill>
                  <a:srgbClr val="203467"/>
                </a:solidFill>
                <a:latin typeface="Arial"/>
                <a:cs typeface="Arial"/>
              </a:rPr>
              <a:t>electrical</a:t>
            </a:r>
            <a:r>
              <a:rPr sz="1500" spc="-40" dirty="0">
                <a:solidFill>
                  <a:srgbClr val="203467"/>
                </a:solidFill>
                <a:latin typeface="Arial"/>
                <a:cs typeface="Arial"/>
              </a:rPr>
              <a:t> </a:t>
            </a:r>
            <a:r>
              <a:rPr sz="1500" dirty="0">
                <a:solidFill>
                  <a:srgbClr val="203467"/>
                </a:solidFill>
                <a:latin typeface="Arial"/>
                <a:cs typeface="Arial"/>
              </a:rPr>
              <a:t>and</a:t>
            </a:r>
            <a:r>
              <a:rPr sz="1500" spc="-45" dirty="0">
                <a:solidFill>
                  <a:srgbClr val="203467"/>
                </a:solidFill>
                <a:latin typeface="Arial"/>
                <a:cs typeface="Arial"/>
              </a:rPr>
              <a:t> </a:t>
            </a:r>
            <a:r>
              <a:rPr sz="1500" dirty="0">
                <a:solidFill>
                  <a:srgbClr val="203467"/>
                </a:solidFill>
                <a:latin typeface="Arial"/>
                <a:cs typeface="Arial"/>
              </a:rPr>
              <a:t>mechanical</a:t>
            </a:r>
            <a:r>
              <a:rPr sz="1500" spc="-30" dirty="0">
                <a:solidFill>
                  <a:srgbClr val="203467"/>
                </a:solidFill>
                <a:latin typeface="Arial"/>
                <a:cs typeface="Arial"/>
              </a:rPr>
              <a:t> </a:t>
            </a:r>
            <a:r>
              <a:rPr sz="1500" spc="-10" dirty="0">
                <a:solidFill>
                  <a:srgbClr val="203467"/>
                </a:solidFill>
                <a:latin typeface="Arial"/>
                <a:cs typeface="Arial"/>
              </a:rPr>
              <a:t>equipment,</a:t>
            </a:r>
            <a:r>
              <a:rPr sz="1500" spc="-30" dirty="0">
                <a:solidFill>
                  <a:srgbClr val="203467"/>
                </a:solidFill>
                <a:latin typeface="Arial"/>
                <a:cs typeface="Arial"/>
              </a:rPr>
              <a:t> </a:t>
            </a:r>
            <a:r>
              <a:rPr sz="1500" dirty="0">
                <a:solidFill>
                  <a:srgbClr val="203467"/>
                </a:solidFill>
                <a:latin typeface="Arial"/>
                <a:cs typeface="Arial"/>
              </a:rPr>
              <a:t>it</a:t>
            </a:r>
            <a:r>
              <a:rPr sz="1500" spc="-40" dirty="0">
                <a:solidFill>
                  <a:srgbClr val="203467"/>
                </a:solidFill>
                <a:latin typeface="Arial"/>
                <a:cs typeface="Arial"/>
              </a:rPr>
              <a:t> </a:t>
            </a:r>
            <a:r>
              <a:rPr sz="1500" spc="-10" dirty="0">
                <a:solidFill>
                  <a:srgbClr val="203467"/>
                </a:solidFill>
                <a:latin typeface="Arial"/>
                <a:cs typeface="Arial"/>
              </a:rPr>
              <a:t>takes </a:t>
            </a:r>
            <a:r>
              <a:rPr sz="1500" dirty="0">
                <a:solidFill>
                  <a:srgbClr val="203467"/>
                </a:solidFill>
                <a:latin typeface="Arial"/>
                <a:cs typeface="Arial"/>
              </a:rPr>
              <a:t>in</a:t>
            </a:r>
            <a:r>
              <a:rPr sz="1500" spc="275" dirty="0">
                <a:solidFill>
                  <a:srgbClr val="203467"/>
                </a:solidFill>
                <a:latin typeface="Arial"/>
                <a:cs typeface="Arial"/>
              </a:rPr>
              <a:t> </a:t>
            </a:r>
            <a:r>
              <a:rPr sz="1500" dirty="0">
                <a:solidFill>
                  <a:srgbClr val="203467"/>
                </a:solidFill>
                <a:latin typeface="Arial"/>
                <a:cs typeface="Arial"/>
              </a:rPr>
              <a:t>control</a:t>
            </a:r>
            <a:r>
              <a:rPr sz="1500" spc="280" dirty="0">
                <a:solidFill>
                  <a:srgbClr val="203467"/>
                </a:solidFill>
                <a:latin typeface="Arial"/>
                <a:cs typeface="Arial"/>
              </a:rPr>
              <a:t> </a:t>
            </a:r>
            <a:r>
              <a:rPr sz="1500" dirty="0">
                <a:solidFill>
                  <a:srgbClr val="203467"/>
                </a:solidFill>
                <a:latin typeface="Arial"/>
                <a:cs typeface="Arial"/>
              </a:rPr>
              <a:t>of</a:t>
            </a:r>
            <a:r>
              <a:rPr sz="1500" spc="275" dirty="0">
                <a:solidFill>
                  <a:srgbClr val="203467"/>
                </a:solidFill>
                <a:latin typeface="Arial"/>
                <a:cs typeface="Arial"/>
              </a:rPr>
              <a:t> </a:t>
            </a:r>
            <a:r>
              <a:rPr sz="1500" dirty="0">
                <a:solidFill>
                  <a:srgbClr val="203467"/>
                </a:solidFill>
                <a:latin typeface="Arial"/>
                <a:cs typeface="Arial"/>
              </a:rPr>
              <a:t>fire</a:t>
            </a:r>
            <a:r>
              <a:rPr sz="1500" spc="280" dirty="0">
                <a:solidFill>
                  <a:srgbClr val="203467"/>
                </a:solidFill>
                <a:latin typeface="Arial"/>
                <a:cs typeface="Arial"/>
              </a:rPr>
              <a:t> </a:t>
            </a:r>
            <a:r>
              <a:rPr sz="1500" dirty="0">
                <a:solidFill>
                  <a:srgbClr val="203467"/>
                </a:solidFill>
                <a:latin typeface="Arial"/>
                <a:cs typeface="Arial"/>
              </a:rPr>
              <a:t>system,</a:t>
            </a:r>
            <a:r>
              <a:rPr sz="1500" spc="275" dirty="0">
                <a:solidFill>
                  <a:srgbClr val="203467"/>
                </a:solidFill>
                <a:latin typeface="Arial"/>
                <a:cs typeface="Arial"/>
              </a:rPr>
              <a:t> </a:t>
            </a:r>
            <a:r>
              <a:rPr sz="1500" dirty="0">
                <a:solidFill>
                  <a:srgbClr val="203467"/>
                </a:solidFill>
                <a:latin typeface="Arial"/>
                <a:cs typeface="Arial"/>
              </a:rPr>
              <a:t>security</a:t>
            </a:r>
            <a:r>
              <a:rPr sz="1500" spc="275" dirty="0">
                <a:solidFill>
                  <a:srgbClr val="203467"/>
                </a:solidFill>
                <a:latin typeface="Arial"/>
                <a:cs typeface="Arial"/>
              </a:rPr>
              <a:t> </a:t>
            </a:r>
            <a:r>
              <a:rPr sz="1500" dirty="0">
                <a:solidFill>
                  <a:srgbClr val="203467"/>
                </a:solidFill>
                <a:latin typeface="Arial"/>
                <a:cs typeface="Arial"/>
              </a:rPr>
              <a:t>system,</a:t>
            </a:r>
            <a:r>
              <a:rPr sz="1500" spc="285" dirty="0">
                <a:solidFill>
                  <a:srgbClr val="203467"/>
                </a:solidFill>
                <a:latin typeface="Arial"/>
                <a:cs typeface="Arial"/>
              </a:rPr>
              <a:t> </a:t>
            </a:r>
            <a:r>
              <a:rPr sz="1500" dirty="0">
                <a:solidFill>
                  <a:srgbClr val="203467"/>
                </a:solidFill>
                <a:latin typeface="Arial"/>
                <a:cs typeface="Arial"/>
              </a:rPr>
              <a:t>HVAC</a:t>
            </a:r>
            <a:r>
              <a:rPr sz="1500" spc="250" dirty="0">
                <a:solidFill>
                  <a:srgbClr val="203467"/>
                </a:solidFill>
                <a:latin typeface="Arial"/>
                <a:cs typeface="Arial"/>
              </a:rPr>
              <a:t> </a:t>
            </a:r>
            <a:r>
              <a:rPr sz="1500" dirty="0">
                <a:solidFill>
                  <a:srgbClr val="203467"/>
                </a:solidFill>
                <a:latin typeface="Arial"/>
                <a:cs typeface="Arial"/>
              </a:rPr>
              <a:t>-</a:t>
            </a:r>
            <a:r>
              <a:rPr sz="1500" spc="295" dirty="0">
                <a:solidFill>
                  <a:srgbClr val="203467"/>
                </a:solidFill>
                <a:latin typeface="Arial"/>
                <a:cs typeface="Arial"/>
              </a:rPr>
              <a:t> </a:t>
            </a:r>
            <a:r>
              <a:rPr sz="1500" dirty="0">
                <a:solidFill>
                  <a:srgbClr val="203467"/>
                </a:solidFill>
                <a:latin typeface="Arial"/>
                <a:cs typeface="Arial"/>
              </a:rPr>
              <a:t>ventilation,</a:t>
            </a:r>
            <a:r>
              <a:rPr sz="1500" spc="285" dirty="0">
                <a:solidFill>
                  <a:srgbClr val="203467"/>
                </a:solidFill>
                <a:latin typeface="Arial"/>
                <a:cs typeface="Arial"/>
              </a:rPr>
              <a:t> </a:t>
            </a:r>
            <a:r>
              <a:rPr sz="1500" dirty="0">
                <a:solidFill>
                  <a:srgbClr val="203467"/>
                </a:solidFill>
                <a:latin typeface="Arial"/>
                <a:cs typeface="Arial"/>
              </a:rPr>
              <a:t>power</a:t>
            </a:r>
            <a:r>
              <a:rPr sz="1500" spc="280" dirty="0">
                <a:solidFill>
                  <a:srgbClr val="203467"/>
                </a:solidFill>
                <a:latin typeface="Arial"/>
                <a:cs typeface="Arial"/>
              </a:rPr>
              <a:t> </a:t>
            </a:r>
            <a:r>
              <a:rPr sz="1500" dirty="0">
                <a:solidFill>
                  <a:srgbClr val="203467"/>
                </a:solidFill>
                <a:latin typeface="Arial"/>
                <a:cs typeface="Arial"/>
              </a:rPr>
              <a:t>system</a:t>
            </a:r>
            <a:r>
              <a:rPr sz="1500" spc="285" dirty="0">
                <a:solidFill>
                  <a:srgbClr val="203467"/>
                </a:solidFill>
                <a:latin typeface="Arial"/>
                <a:cs typeface="Arial"/>
              </a:rPr>
              <a:t> </a:t>
            </a:r>
            <a:r>
              <a:rPr sz="1500" spc="-25" dirty="0">
                <a:solidFill>
                  <a:srgbClr val="203467"/>
                </a:solidFill>
                <a:latin typeface="Arial"/>
                <a:cs typeface="Arial"/>
              </a:rPr>
              <a:t>and </a:t>
            </a:r>
            <a:r>
              <a:rPr sz="1500" dirty="0">
                <a:solidFill>
                  <a:srgbClr val="203467"/>
                </a:solidFill>
                <a:latin typeface="Arial"/>
                <a:cs typeface="Arial"/>
              </a:rPr>
              <a:t>lighting,</a:t>
            </a:r>
            <a:r>
              <a:rPr sz="1500" spc="40" dirty="0">
                <a:solidFill>
                  <a:srgbClr val="203467"/>
                </a:solidFill>
                <a:latin typeface="Arial"/>
                <a:cs typeface="Arial"/>
              </a:rPr>
              <a:t>  </a:t>
            </a:r>
            <a:r>
              <a:rPr sz="1500" dirty="0">
                <a:solidFill>
                  <a:srgbClr val="203467"/>
                </a:solidFill>
                <a:latin typeface="Arial"/>
                <a:cs typeface="Arial"/>
              </a:rPr>
              <a:t>we</a:t>
            </a:r>
            <a:r>
              <a:rPr sz="1500" spc="495" dirty="0">
                <a:solidFill>
                  <a:srgbClr val="203467"/>
                </a:solidFill>
                <a:latin typeface="Arial"/>
                <a:cs typeface="Arial"/>
              </a:rPr>
              <a:t> </a:t>
            </a:r>
            <a:r>
              <a:rPr sz="1500" dirty="0">
                <a:solidFill>
                  <a:srgbClr val="203467"/>
                </a:solidFill>
                <a:latin typeface="Arial"/>
                <a:cs typeface="Arial"/>
              </a:rPr>
              <a:t>have</a:t>
            </a:r>
            <a:r>
              <a:rPr sz="1500" spc="45" dirty="0">
                <a:solidFill>
                  <a:srgbClr val="203467"/>
                </a:solidFill>
                <a:latin typeface="Arial"/>
                <a:cs typeface="Arial"/>
              </a:rPr>
              <a:t>  </a:t>
            </a:r>
            <a:r>
              <a:rPr sz="1500" dirty="0">
                <a:solidFill>
                  <a:srgbClr val="203467"/>
                </a:solidFill>
                <a:latin typeface="Arial"/>
                <a:cs typeface="Arial"/>
              </a:rPr>
              <a:t>a</a:t>
            </a:r>
            <a:r>
              <a:rPr sz="1500" spc="495" dirty="0">
                <a:solidFill>
                  <a:srgbClr val="203467"/>
                </a:solidFill>
                <a:latin typeface="Arial"/>
                <a:cs typeface="Arial"/>
              </a:rPr>
              <a:t> </a:t>
            </a:r>
            <a:r>
              <a:rPr sz="1500" dirty="0">
                <a:solidFill>
                  <a:srgbClr val="203467"/>
                </a:solidFill>
                <a:latin typeface="Arial"/>
                <a:cs typeface="Arial"/>
              </a:rPr>
              <a:t>range</a:t>
            </a:r>
            <a:r>
              <a:rPr sz="1500" spc="490" dirty="0">
                <a:solidFill>
                  <a:srgbClr val="203467"/>
                </a:solidFill>
                <a:latin typeface="Arial"/>
                <a:cs typeface="Arial"/>
              </a:rPr>
              <a:t> </a:t>
            </a:r>
            <a:r>
              <a:rPr sz="1500" dirty="0">
                <a:solidFill>
                  <a:srgbClr val="203467"/>
                </a:solidFill>
                <a:latin typeface="Arial"/>
                <a:cs typeface="Arial"/>
              </a:rPr>
              <a:t>of</a:t>
            </a:r>
            <a:r>
              <a:rPr sz="1500" spc="495" dirty="0">
                <a:solidFill>
                  <a:srgbClr val="203467"/>
                </a:solidFill>
                <a:latin typeface="Arial"/>
                <a:cs typeface="Arial"/>
              </a:rPr>
              <a:t> </a:t>
            </a:r>
            <a:r>
              <a:rPr sz="1500" dirty="0">
                <a:solidFill>
                  <a:srgbClr val="203467"/>
                </a:solidFill>
                <a:latin typeface="Arial"/>
                <a:cs typeface="Arial"/>
              </a:rPr>
              <a:t>integrated</a:t>
            </a:r>
            <a:r>
              <a:rPr sz="1500" spc="490" dirty="0">
                <a:solidFill>
                  <a:srgbClr val="203467"/>
                </a:solidFill>
                <a:latin typeface="Arial"/>
                <a:cs typeface="Arial"/>
              </a:rPr>
              <a:t> </a:t>
            </a:r>
            <a:r>
              <a:rPr sz="1500" dirty="0">
                <a:solidFill>
                  <a:srgbClr val="203467"/>
                </a:solidFill>
                <a:latin typeface="Arial"/>
                <a:cs typeface="Arial"/>
              </a:rPr>
              <a:t>programs</a:t>
            </a:r>
            <a:r>
              <a:rPr sz="1500" spc="40" dirty="0">
                <a:solidFill>
                  <a:srgbClr val="203467"/>
                </a:solidFill>
                <a:latin typeface="Arial"/>
                <a:cs typeface="Arial"/>
              </a:rPr>
              <a:t>  </a:t>
            </a:r>
            <a:r>
              <a:rPr sz="1500" dirty="0">
                <a:solidFill>
                  <a:srgbClr val="203467"/>
                </a:solidFill>
                <a:latin typeface="Arial"/>
                <a:cs typeface="Arial"/>
              </a:rPr>
              <a:t>that</a:t>
            </a:r>
            <a:r>
              <a:rPr sz="1500" spc="45" dirty="0">
                <a:solidFill>
                  <a:srgbClr val="203467"/>
                </a:solidFill>
                <a:latin typeface="Arial"/>
                <a:cs typeface="Arial"/>
              </a:rPr>
              <a:t>  </a:t>
            </a:r>
            <a:r>
              <a:rPr sz="1500" dirty="0">
                <a:solidFill>
                  <a:srgbClr val="203467"/>
                </a:solidFill>
                <a:latin typeface="Arial"/>
                <a:cs typeface="Arial"/>
              </a:rPr>
              <a:t>include,</a:t>
            </a:r>
            <a:r>
              <a:rPr sz="1500" spc="490" dirty="0">
                <a:solidFill>
                  <a:srgbClr val="203467"/>
                </a:solidFill>
                <a:latin typeface="Arial"/>
                <a:cs typeface="Arial"/>
              </a:rPr>
              <a:t> </a:t>
            </a:r>
            <a:r>
              <a:rPr sz="1500" dirty="0">
                <a:solidFill>
                  <a:srgbClr val="203467"/>
                </a:solidFill>
                <a:latin typeface="Arial"/>
                <a:cs typeface="Arial"/>
              </a:rPr>
              <a:t>predictive</a:t>
            </a:r>
            <a:r>
              <a:rPr sz="1500" spc="45" dirty="0">
                <a:solidFill>
                  <a:srgbClr val="203467"/>
                </a:solidFill>
                <a:latin typeface="Arial"/>
                <a:cs typeface="Arial"/>
              </a:rPr>
              <a:t>  </a:t>
            </a:r>
            <a:r>
              <a:rPr sz="1500" spc="-25" dirty="0">
                <a:solidFill>
                  <a:srgbClr val="203467"/>
                </a:solidFill>
                <a:latin typeface="Arial"/>
                <a:cs typeface="Arial"/>
              </a:rPr>
              <a:t>and </a:t>
            </a:r>
            <a:r>
              <a:rPr sz="1500" dirty="0">
                <a:solidFill>
                  <a:srgbClr val="203467"/>
                </a:solidFill>
                <a:latin typeface="Arial"/>
                <a:cs typeface="Arial"/>
              </a:rPr>
              <a:t>corrective</a:t>
            </a:r>
            <a:r>
              <a:rPr sz="1500" spc="390" dirty="0">
                <a:solidFill>
                  <a:srgbClr val="203467"/>
                </a:solidFill>
                <a:latin typeface="Arial"/>
                <a:cs typeface="Arial"/>
              </a:rPr>
              <a:t> </a:t>
            </a:r>
            <a:r>
              <a:rPr sz="1500" dirty="0">
                <a:solidFill>
                  <a:srgbClr val="203467"/>
                </a:solidFill>
                <a:latin typeface="Arial"/>
                <a:cs typeface="Arial"/>
              </a:rPr>
              <a:t>maintenance,</a:t>
            </a:r>
            <a:r>
              <a:rPr sz="1500" spc="385" dirty="0">
                <a:solidFill>
                  <a:srgbClr val="203467"/>
                </a:solidFill>
                <a:latin typeface="Arial"/>
                <a:cs typeface="Arial"/>
              </a:rPr>
              <a:t> </a:t>
            </a:r>
            <a:r>
              <a:rPr sz="1500" dirty="0">
                <a:solidFill>
                  <a:srgbClr val="203467"/>
                </a:solidFill>
                <a:latin typeface="Arial"/>
                <a:cs typeface="Arial"/>
              </a:rPr>
              <a:t>along</a:t>
            </a:r>
            <a:r>
              <a:rPr sz="1500" spc="385" dirty="0">
                <a:solidFill>
                  <a:srgbClr val="203467"/>
                </a:solidFill>
                <a:latin typeface="Arial"/>
                <a:cs typeface="Arial"/>
              </a:rPr>
              <a:t> </a:t>
            </a:r>
            <a:r>
              <a:rPr sz="1500" dirty="0">
                <a:solidFill>
                  <a:srgbClr val="203467"/>
                </a:solidFill>
                <a:latin typeface="Arial"/>
                <a:cs typeface="Arial"/>
              </a:rPr>
              <a:t>with</a:t>
            </a:r>
            <a:r>
              <a:rPr sz="1500" spc="380" dirty="0">
                <a:solidFill>
                  <a:srgbClr val="203467"/>
                </a:solidFill>
                <a:latin typeface="Arial"/>
                <a:cs typeface="Arial"/>
              </a:rPr>
              <a:t> </a:t>
            </a:r>
            <a:r>
              <a:rPr sz="1500" dirty="0">
                <a:solidFill>
                  <a:srgbClr val="203467"/>
                </a:solidFill>
                <a:latin typeface="Arial"/>
                <a:cs typeface="Arial"/>
              </a:rPr>
              <a:t>life</a:t>
            </a:r>
            <a:r>
              <a:rPr sz="1500" spc="380" dirty="0">
                <a:solidFill>
                  <a:srgbClr val="203467"/>
                </a:solidFill>
                <a:latin typeface="Arial"/>
                <a:cs typeface="Arial"/>
              </a:rPr>
              <a:t> </a:t>
            </a:r>
            <a:r>
              <a:rPr sz="1500" dirty="0">
                <a:solidFill>
                  <a:srgbClr val="203467"/>
                </a:solidFill>
                <a:latin typeface="Arial"/>
                <a:cs typeface="Arial"/>
              </a:rPr>
              <a:t>cycle</a:t>
            </a:r>
            <a:r>
              <a:rPr sz="1500" spc="385" dirty="0">
                <a:solidFill>
                  <a:srgbClr val="203467"/>
                </a:solidFill>
                <a:latin typeface="Arial"/>
                <a:cs typeface="Arial"/>
              </a:rPr>
              <a:t> </a:t>
            </a:r>
            <a:r>
              <a:rPr sz="1500" dirty="0">
                <a:solidFill>
                  <a:srgbClr val="203467"/>
                </a:solidFill>
                <a:latin typeface="Arial"/>
                <a:cs typeface="Arial"/>
              </a:rPr>
              <a:t>asset</a:t>
            </a:r>
            <a:r>
              <a:rPr sz="1500" spc="375" dirty="0">
                <a:solidFill>
                  <a:srgbClr val="203467"/>
                </a:solidFill>
                <a:latin typeface="Arial"/>
                <a:cs typeface="Arial"/>
              </a:rPr>
              <a:t> </a:t>
            </a:r>
            <a:r>
              <a:rPr sz="1500" dirty="0">
                <a:solidFill>
                  <a:srgbClr val="203467"/>
                </a:solidFill>
                <a:latin typeface="Arial"/>
                <a:cs typeface="Arial"/>
              </a:rPr>
              <a:t>management</a:t>
            </a:r>
            <a:r>
              <a:rPr sz="1500" spc="380" dirty="0">
                <a:solidFill>
                  <a:srgbClr val="203467"/>
                </a:solidFill>
                <a:latin typeface="Arial"/>
                <a:cs typeface="Arial"/>
              </a:rPr>
              <a:t> </a:t>
            </a:r>
            <a:r>
              <a:rPr sz="1500" dirty="0">
                <a:solidFill>
                  <a:srgbClr val="203467"/>
                </a:solidFill>
                <a:latin typeface="Arial"/>
                <a:cs typeface="Arial"/>
              </a:rPr>
              <a:t>and</a:t>
            </a:r>
            <a:r>
              <a:rPr sz="1500" spc="380" dirty="0">
                <a:solidFill>
                  <a:srgbClr val="203467"/>
                </a:solidFill>
                <a:latin typeface="Arial"/>
                <a:cs typeface="Arial"/>
              </a:rPr>
              <a:t> </a:t>
            </a:r>
            <a:r>
              <a:rPr sz="1500" dirty="0">
                <a:solidFill>
                  <a:srgbClr val="203467"/>
                </a:solidFill>
                <a:latin typeface="Arial"/>
                <a:cs typeface="Arial"/>
              </a:rPr>
              <a:t>indoor</a:t>
            </a:r>
            <a:r>
              <a:rPr sz="1500" spc="380" dirty="0">
                <a:solidFill>
                  <a:srgbClr val="203467"/>
                </a:solidFill>
                <a:latin typeface="Arial"/>
                <a:cs typeface="Arial"/>
              </a:rPr>
              <a:t> </a:t>
            </a:r>
            <a:r>
              <a:rPr sz="1500" spc="-25" dirty="0">
                <a:solidFill>
                  <a:srgbClr val="203467"/>
                </a:solidFill>
                <a:latin typeface="Arial"/>
                <a:cs typeface="Arial"/>
              </a:rPr>
              <a:t>air </a:t>
            </a:r>
            <a:r>
              <a:rPr sz="1500" dirty="0">
                <a:solidFill>
                  <a:srgbClr val="203467"/>
                </a:solidFill>
                <a:latin typeface="Arial"/>
                <a:cs typeface="Arial"/>
              </a:rPr>
              <a:t>quality</a:t>
            </a:r>
            <a:r>
              <a:rPr sz="1500" spc="490" dirty="0">
                <a:solidFill>
                  <a:srgbClr val="203467"/>
                </a:solidFill>
                <a:latin typeface="Arial"/>
                <a:cs typeface="Arial"/>
              </a:rPr>
              <a:t> </a:t>
            </a:r>
            <a:r>
              <a:rPr sz="1500" dirty="0">
                <a:solidFill>
                  <a:srgbClr val="203467"/>
                </a:solidFill>
                <a:latin typeface="Arial"/>
                <a:cs typeface="Arial"/>
              </a:rPr>
              <a:t>and</a:t>
            </a:r>
            <a:r>
              <a:rPr sz="1500" spc="50" dirty="0">
                <a:solidFill>
                  <a:srgbClr val="203467"/>
                </a:solidFill>
                <a:latin typeface="Arial"/>
                <a:cs typeface="Arial"/>
              </a:rPr>
              <a:t>  </a:t>
            </a:r>
            <a:r>
              <a:rPr sz="1500" dirty="0">
                <a:solidFill>
                  <a:srgbClr val="203467"/>
                </a:solidFill>
                <a:latin typeface="Arial"/>
                <a:cs typeface="Arial"/>
              </a:rPr>
              <a:t>environmental</a:t>
            </a:r>
            <a:r>
              <a:rPr sz="1500" spc="45" dirty="0">
                <a:solidFill>
                  <a:srgbClr val="203467"/>
                </a:solidFill>
                <a:latin typeface="Arial"/>
                <a:cs typeface="Arial"/>
              </a:rPr>
              <a:t>  </a:t>
            </a:r>
            <a:r>
              <a:rPr sz="1500" dirty="0">
                <a:solidFill>
                  <a:srgbClr val="203467"/>
                </a:solidFill>
                <a:latin typeface="Arial"/>
                <a:cs typeface="Arial"/>
              </a:rPr>
              <a:t>health</a:t>
            </a:r>
            <a:r>
              <a:rPr sz="1500" spc="45" dirty="0">
                <a:solidFill>
                  <a:srgbClr val="203467"/>
                </a:solidFill>
                <a:latin typeface="Arial"/>
                <a:cs typeface="Arial"/>
              </a:rPr>
              <a:t>  </a:t>
            </a:r>
            <a:r>
              <a:rPr sz="1500" dirty="0">
                <a:solidFill>
                  <a:srgbClr val="203467"/>
                </a:solidFill>
                <a:latin typeface="Arial"/>
                <a:cs typeface="Arial"/>
              </a:rPr>
              <a:t>and</a:t>
            </a:r>
            <a:r>
              <a:rPr sz="1500" spc="50" dirty="0">
                <a:solidFill>
                  <a:srgbClr val="203467"/>
                </a:solidFill>
                <a:latin typeface="Arial"/>
                <a:cs typeface="Arial"/>
              </a:rPr>
              <a:t>  </a:t>
            </a:r>
            <a:r>
              <a:rPr sz="1500" dirty="0">
                <a:solidFill>
                  <a:srgbClr val="203467"/>
                </a:solidFill>
                <a:latin typeface="Arial"/>
                <a:cs typeface="Arial"/>
              </a:rPr>
              <a:t>safety,</a:t>
            </a:r>
            <a:r>
              <a:rPr sz="1500" spc="40" dirty="0">
                <a:solidFill>
                  <a:srgbClr val="203467"/>
                </a:solidFill>
                <a:latin typeface="Arial"/>
                <a:cs typeface="Arial"/>
              </a:rPr>
              <a:t>  </a:t>
            </a:r>
            <a:r>
              <a:rPr sz="1500" dirty="0">
                <a:solidFill>
                  <a:srgbClr val="203467"/>
                </a:solidFill>
                <a:latin typeface="Arial"/>
                <a:cs typeface="Arial"/>
              </a:rPr>
              <a:t>we</a:t>
            </a:r>
            <a:r>
              <a:rPr sz="1500" spc="50" dirty="0">
                <a:solidFill>
                  <a:srgbClr val="203467"/>
                </a:solidFill>
                <a:latin typeface="Arial"/>
                <a:cs typeface="Arial"/>
              </a:rPr>
              <a:t>  </a:t>
            </a:r>
            <a:r>
              <a:rPr sz="1500" dirty="0">
                <a:solidFill>
                  <a:srgbClr val="203467"/>
                </a:solidFill>
                <a:latin typeface="Arial"/>
                <a:cs typeface="Arial"/>
              </a:rPr>
              <a:t>give</a:t>
            </a:r>
            <a:r>
              <a:rPr sz="1500" spc="50" dirty="0">
                <a:solidFill>
                  <a:srgbClr val="203467"/>
                </a:solidFill>
                <a:latin typeface="Arial"/>
                <a:cs typeface="Arial"/>
              </a:rPr>
              <a:t>  </a:t>
            </a:r>
            <a:r>
              <a:rPr sz="1500" dirty="0">
                <a:solidFill>
                  <a:srgbClr val="203467"/>
                </a:solidFill>
                <a:latin typeface="Arial"/>
                <a:cs typeface="Arial"/>
              </a:rPr>
              <a:t>our</a:t>
            </a:r>
            <a:r>
              <a:rPr sz="1500" spc="50" dirty="0">
                <a:solidFill>
                  <a:srgbClr val="203467"/>
                </a:solidFill>
                <a:latin typeface="Arial"/>
                <a:cs typeface="Arial"/>
              </a:rPr>
              <a:t>  </a:t>
            </a:r>
            <a:r>
              <a:rPr sz="1500" dirty="0">
                <a:solidFill>
                  <a:srgbClr val="203467"/>
                </a:solidFill>
                <a:latin typeface="Arial"/>
                <a:cs typeface="Arial"/>
              </a:rPr>
              <a:t>clients</a:t>
            </a:r>
            <a:r>
              <a:rPr sz="1500" spc="50" dirty="0">
                <a:solidFill>
                  <a:srgbClr val="203467"/>
                </a:solidFill>
                <a:latin typeface="Arial"/>
                <a:cs typeface="Arial"/>
              </a:rPr>
              <a:t>  </a:t>
            </a:r>
            <a:r>
              <a:rPr sz="1500" dirty="0">
                <a:solidFill>
                  <a:srgbClr val="203467"/>
                </a:solidFill>
                <a:latin typeface="Arial"/>
                <a:cs typeface="Arial"/>
              </a:rPr>
              <a:t>reliable</a:t>
            </a:r>
            <a:r>
              <a:rPr sz="1500" spc="55" dirty="0">
                <a:solidFill>
                  <a:srgbClr val="203467"/>
                </a:solidFill>
                <a:latin typeface="Arial"/>
                <a:cs typeface="Arial"/>
              </a:rPr>
              <a:t>  </a:t>
            </a:r>
            <a:r>
              <a:rPr sz="1500" spc="-25" dirty="0">
                <a:solidFill>
                  <a:srgbClr val="203467"/>
                </a:solidFill>
                <a:latin typeface="Arial"/>
                <a:cs typeface="Arial"/>
              </a:rPr>
              <a:t>and </a:t>
            </a:r>
            <a:r>
              <a:rPr sz="1500" dirty="0">
                <a:solidFill>
                  <a:srgbClr val="203467"/>
                </a:solidFill>
                <a:latin typeface="Arial"/>
                <a:cs typeface="Arial"/>
              </a:rPr>
              <a:t>trustworthy</a:t>
            </a:r>
            <a:r>
              <a:rPr sz="1500" spc="-10" dirty="0">
                <a:solidFill>
                  <a:srgbClr val="203467"/>
                </a:solidFill>
                <a:latin typeface="Arial"/>
                <a:cs typeface="Arial"/>
              </a:rPr>
              <a:t> </a:t>
            </a:r>
            <a:r>
              <a:rPr sz="1500" dirty="0">
                <a:solidFill>
                  <a:srgbClr val="203467"/>
                </a:solidFill>
                <a:latin typeface="Arial"/>
                <a:cs typeface="Arial"/>
              </a:rPr>
              <a:t>services,</a:t>
            </a:r>
            <a:r>
              <a:rPr sz="1500" spc="5" dirty="0">
                <a:solidFill>
                  <a:srgbClr val="203467"/>
                </a:solidFill>
                <a:latin typeface="Arial"/>
                <a:cs typeface="Arial"/>
              </a:rPr>
              <a:t> </a:t>
            </a:r>
            <a:r>
              <a:rPr sz="1500" dirty="0">
                <a:solidFill>
                  <a:srgbClr val="203467"/>
                </a:solidFill>
                <a:latin typeface="Arial"/>
                <a:cs typeface="Arial"/>
              </a:rPr>
              <a:t>the</a:t>
            </a:r>
            <a:r>
              <a:rPr sz="1500" spc="10" dirty="0">
                <a:solidFill>
                  <a:srgbClr val="203467"/>
                </a:solidFill>
                <a:latin typeface="Arial"/>
                <a:cs typeface="Arial"/>
              </a:rPr>
              <a:t> </a:t>
            </a:r>
            <a:r>
              <a:rPr sz="1500" dirty="0">
                <a:solidFill>
                  <a:srgbClr val="203467"/>
                </a:solidFill>
                <a:latin typeface="Arial"/>
                <a:cs typeface="Arial"/>
              </a:rPr>
              <a:t>professionals</a:t>
            </a:r>
            <a:r>
              <a:rPr sz="1500" spc="20" dirty="0">
                <a:solidFill>
                  <a:srgbClr val="203467"/>
                </a:solidFill>
                <a:latin typeface="Arial"/>
                <a:cs typeface="Arial"/>
              </a:rPr>
              <a:t> </a:t>
            </a:r>
            <a:r>
              <a:rPr sz="1500" dirty="0">
                <a:solidFill>
                  <a:srgbClr val="203467"/>
                </a:solidFill>
                <a:latin typeface="Arial"/>
                <a:cs typeface="Arial"/>
              </a:rPr>
              <a:t>maintain</a:t>
            </a:r>
            <a:r>
              <a:rPr sz="1500" spc="20" dirty="0">
                <a:solidFill>
                  <a:srgbClr val="203467"/>
                </a:solidFill>
                <a:latin typeface="Arial"/>
                <a:cs typeface="Arial"/>
              </a:rPr>
              <a:t> </a:t>
            </a:r>
            <a:r>
              <a:rPr sz="1500" dirty="0">
                <a:solidFill>
                  <a:srgbClr val="203467"/>
                </a:solidFill>
                <a:latin typeface="Arial"/>
                <a:cs typeface="Arial"/>
              </a:rPr>
              <a:t>a</a:t>
            </a:r>
            <a:r>
              <a:rPr sz="1500" spc="5" dirty="0">
                <a:solidFill>
                  <a:srgbClr val="203467"/>
                </a:solidFill>
                <a:latin typeface="Arial"/>
                <a:cs typeface="Arial"/>
              </a:rPr>
              <a:t> </a:t>
            </a:r>
            <a:r>
              <a:rPr sz="1500" dirty="0">
                <a:solidFill>
                  <a:srgbClr val="203467"/>
                </a:solidFill>
                <a:latin typeface="Arial"/>
                <a:cs typeface="Arial"/>
              </a:rPr>
              <a:t>sweet relationship</a:t>
            </a:r>
            <a:r>
              <a:rPr sz="1500" spc="20" dirty="0">
                <a:solidFill>
                  <a:srgbClr val="203467"/>
                </a:solidFill>
                <a:latin typeface="Arial"/>
                <a:cs typeface="Arial"/>
              </a:rPr>
              <a:t> </a:t>
            </a:r>
            <a:r>
              <a:rPr sz="1500" dirty="0">
                <a:solidFill>
                  <a:srgbClr val="203467"/>
                </a:solidFill>
                <a:latin typeface="Arial"/>
                <a:cs typeface="Arial"/>
              </a:rPr>
              <a:t>with</a:t>
            </a:r>
            <a:r>
              <a:rPr sz="1500" spc="10" dirty="0">
                <a:solidFill>
                  <a:srgbClr val="203467"/>
                </a:solidFill>
                <a:latin typeface="Arial"/>
                <a:cs typeface="Arial"/>
              </a:rPr>
              <a:t> </a:t>
            </a:r>
            <a:r>
              <a:rPr sz="1500" dirty="0">
                <a:solidFill>
                  <a:srgbClr val="203467"/>
                </a:solidFill>
                <a:latin typeface="Arial"/>
                <a:cs typeface="Arial"/>
              </a:rPr>
              <a:t>the</a:t>
            </a:r>
            <a:r>
              <a:rPr sz="1500" spc="20" dirty="0">
                <a:solidFill>
                  <a:srgbClr val="203467"/>
                </a:solidFill>
                <a:latin typeface="Arial"/>
                <a:cs typeface="Arial"/>
              </a:rPr>
              <a:t> </a:t>
            </a:r>
            <a:r>
              <a:rPr sz="1500" spc="-10" dirty="0">
                <a:solidFill>
                  <a:srgbClr val="203467"/>
                </a:solidFill>
                <a:latin typeface="Arial"/>
                <a:cs typeface="Arial"/>
              </a:rPr>
              <a:t>clients, </a:t>
            </a:r>
            <a:r>
              <a:rPr sz="1500" dirty="0">
                <a:solidFill>
                  <a:srgbClr val="203467"/>
                </a:solidFill>
                <a:latin typeface="Arial"/>
                <a:cs typeface="Arial"/>
              </a:rPr>
              <a:t>our</a:t>
            </a:r>
            <a:r>
              <a:rPr sz="1500" spc="-50" dirty="0">
                <a:solidFill>
                  <a:srgbClr val="203467"/>
                </a:solidFill>
                <a:latin typeface="Arial"/>
                <a:cs typeface="Arial"/>
              </a:rPr>
              <a:t> </a:t>
            </a:r>
            <a:r>
              <a:rPr sz="1500" dirty="0">
                <a:solidFill>
                  <a:srgbClr val="203467"/>
                </a:solidFill>
                <a:latin typeface="Arial"/>
                <a:cs typeface="Arial"/>
              </a:rPr>
              <a:t>company</a:t>
            </a:r>
            <a:r>
              <a:rPr sz="1500" spc="-40" dirty="0">
                <a:solidFill>
                  <a:srgbClr val="203467"/>
                </a:solidFill>
                <a:latin typeface="Arial"/>
                <a:cs typeface="Arial"/>
              </a:rPr>
              <a:t> </a:t>
            </a:r>
            <a:r>
              <a:rPr sz="1500" dirty="0">
                <a:solidFill>
                  <a:srgbClr val="203467"/>
                </a:solidFill>
                <a:latin typeface="Arial"/>
                <a:cs typeface="Arial"/>
              </a:rPr>
              <a:t>charges</a:t>
            </a:r>
            <a:r>
              <a:rPr sz="1500" spc="-40" dirty="0">
                <a:solidFill>
                  <a:srgbClr val="203467"/>
                </a:solidFill>
                <a:latin typeface="Arial"/>
                <a:cs typeface="Arial"/>
              </a:rPr>
              <a:t> </a:t>
            </a:r>
            <a:r>
              <a:rPr sz="1500" dirty="0">
                <a:solidFill>
                  <a:srgbClr val="203467"/>
                </a:solidFill>
                <a:latin typeface="Arial"/>
                <a:cs typeface="Arial"/>
              </a:rPr>
              <a:t>an</a:t>
            </a:r>
            <a:r>
              <a:rPr sz="1500" spc="-50" dirty="0">
                <a:solidFill>
                  <a:srgbClr val="203467"/>
                </a:solidFill>
                <a:latin typeface="Arial"/>
                <a:cs typeface="Arial"/>
              </a:rPr>
              <a:t> </a:t>
            </a:r>
            <a:r>
              <a:rPr sz="1500" spc="-10" dirty="0">
                <a:solidFill>
                  <a:srgbClr val="203467"/>
                </a:solidFill>
                <a:latin typeface="Arial"/>
                <a:cs typeface="Arial"/>
              </a:rPr>
              <a:t>affordable</a:t>
            </a:r>
            <a:r>
              <a:rPr sz="1500" spc="-60" dirty="0">
                <a:solidFill>
                  <a:srgbClr val="203467"/>
                </a:solidFill>
                <a:latin typeface="Arial"/>
                <a:cs typeface="Arial"/>
              </a:rPr>
              <a:t> </a:t>
            </a:r>
            <a:r>
              <a:rPr sz="1500" dirty="0">
                <a:solidFill>
                  <a:srgbClr val="203467"/>
                </a:solidFill>
                <a:latin typeface="Arial"/>
                <a:cs typeface="Arial"/>
              </a:rPr>
              <a:t>price</a:t>
            </a:r>
            <a:r>
              <a:rPr sz="1500" spc="-65" dirty="0">
                <a:solidFill>
                  <a:srgbClr val="203467"/>
                </a:solidFill>
                <a:latin typeface="Arial"/>
                <a:cs typeface="Arial"/>
              </a:rPr>
              <a:t> </a:t>
            </a:r>
            <a:r>
              <a:rPr sz="1500" dirty="0">
                <a:solidFill>
                  <a:srgbClr val="203467"/>
                </a:solidFill>
                <a:latin typeface="Arial"/>
                <a:cs typeface="Arial"/>
              </a:rPr>
              <a:t>in</a:t>
            </a:r>
            <a:r>
              <a:rPr sz="1500" spc="-35" dirty="0">
                <a:solidFill>
                  <a:srgbClr val="203467"/>
                </a:solidFill>
                <a:latin typeface="Arial"/>
                <a:cs typeface="Arial"/>
              </a:rPr>
              <a:t> </a:t>
            </a:r>
            <a:r>
              <a:rPr sz="1500" dirty="0">
                <a:solidFill>
                  <a:srgbClr val="203467"/>
                </a:solidFill>
                <a:latin typeface="Arial"/>
                <a:cs typeface="Arial"/>
              </a:rPr>
              <a:t>the</a:t>
            </a:r>
            <a:r>
              <a:rPr sz="1500" spc="-35" dirty="0">
                <a:solidFill>
                  <a:srgbClr val="203467"/>
                </a:solidFill>
                <a:latin typeface="Arial"/>
                <a:cs typeface="Arial"/>
              </a:rPr>
              <a:t> </a:t>
            </a:r>
            <a:r>
              <a:rPr sz="1500" dirty="0">
                <a:solidFill>
                  <a:srgbClr val="203467"/>
                </a:solidFill>
                <a:latin typeface="Arial"/>
                <a:cs typeface="Arial"/>
              </a:rPr>
              <a:t>maintenance</a:t>
            </a:r>
            <a:r>
              <a:rPr sz="1500" spc="-55" dirty="0">
                <a:solidFill>
                  <a:srgbClr val="203467"/>
                </a:solidFill>
                <a:latin typeface="Arial"/>
                <a:cs typeface="Arial"/>
              </a:rPr>
              <a:t> </a:t>
            </a:r>
            <a:r>
              <a:rPr sz="1500" dirty="0">
                <a:solidFill>
                  <a:srgbClr val="203467"/>
                </a:solidFill>
                <a:latin typeface="Arial"/>
                <a:cs typeface="Arial"/>
              </a:rPr>
              <a:t>and</a:t>
            </a:r>
            <a:r>
              <a:rPr sz="1500" spc="-60" dirty="0">
                <a:solidFill>
                  <a:srgbClr val="203467"/>
                </a:solidFill>
                <a:latin typeface="Arial"/>
                <a:cs typeface="Arial"/>
              </a:rPr>
              <a:t> </a:t>
            </a:r>
            <a:r>
              <a:rPr sz="1500" spc="-10" dirty="0">
                <a:solidFill>
                  <a:srgbClr val="203467"/>
                </a:solidFill>
                <a:latin typeface="Arial"/>
                <a:cs typeface="Arial"/>
              </a:rPr>
              <a:t>installation</a:t>
            </a:r>
            <a:r>
              <a:rPr sz="1500" spc="-60" dirty="0">
                <a:solidFill>
                  <a:srgbClr val="203467"/>
                </a:solidFill>
                <a:latin typeface="Arial"/>
                <a:cs typeface="Arial"/>
              </a:rPr>
              <a:t> </a:t>
            </a:r>
            <a:r>
              <a:rPr sz="1500" spc="-10" dirty="0">
                <a:solidFill>
                  <a:srgbClr val="203467"/>
                </a:solidFill>
                <a:latin typeface="Arial"/>
                <a:cs typeface="Arial"/>
              </a:rPr>
              <a:t>service</a:t>
            </a:r>
            <a:endParaRPr sz="1500" dirty="0">
              <a:latin typeface="Arial"/>
              <a:cs typeface="Arial"/>
            </a:endParaRPr>
          </a:p>
        </p:txBody>
      </p:sp>
      <p:sp>
        <p:nvSpPr>
          <p:cNvPr id="15" name="object 15"/>
          <p:cNvSpPr txBox="1">
            <a:spLocks noGrp="1"/>
          </p:cNvSpPr>
          <p:nvPr>
            <p:ph type="title"/>
          </p:nvPr>
        </p:nvSpPr>
        <p:spPr>
          <a:xfrm>
            <a:off x="7823707" y="758189"/>
            <a:ext cx="1748155" cy="490220"/>
          </a:xfrm>
          <a:prstGeom prst="rect">
            <a:avLst/>
          </a:prstGeom>
        </p:spPr>
        <p:txBody>
          <a:bodyPr vert="horz" wrap="square" lIns="0" tIns="12065" rIns="0" bIns="0" rtlCol="0">
            <a:spAutoFit/>
          </a:bodyPr>
          <a:lstStyle/>
          <a:p>
            <a:pPr marL="12700">
              <a:lnSpc>
                <a:spcPct val="100000"/>
              </a:lnSpc>
              <a:spcBef>
                <a:spcPts val="95"/>
              </a:spcBef>
            </a:pPr>
            <a:r>
              <a:rPr spc="-175" dirty="0">
                <a:solidFill>
                  <a:srgbClr val="203467"/>
                </a:solidFill>
              </a:rPr>
              <a:t>WHY</a:t>
            </a:r>
            <a:r>
              <a:rPr spc="-335" dirty="0">
                <a:solidFill>
                  <a:srgbClr val="203467"/>
                </a:solidFill>
              </a:rPr>
              <a:t> </a:t>
            </a:r>
            <a:r>
              <a:rPr spc="-135" dirty="0">
                <a:solidFill>
                  <a:srgbClr val="203467"/>
                </a:solidFill>
              </a:rPr>
              <a:t>US</a:t>
            </a:r>
            <a:r>
              <a:rPr spc="-265" dirty="0">
                <a:solidFill>
                  <a:srgbClr val="203467"/>
                </a:solidFill>
              </a:rPr>
              <a:t> </a:t>
            </a:r>
            <a:r>
              <a:rPr spc="-60" dirty="0">
                <a:solidFill>
                  <a:srgbClr val="203467"/>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92CEC82-DD0B-4699-8CBC-2AA102D513CD}"/>
              </a:ext>
            </a:extLst>
          </p:cNvPr>
          <p:cNvGraphicFramePr/>
          <p:nvPr>
            <p:extLst>
              <p:ext uri="{D42A27DB-BD31-4B8C-83A1-F6EECF244321}">
                <p14:modId xmlns:p14="http://schemas.microsoft.com/office/powerpoint/2010/main" val="2540733800"/>
              </p:ext>
            </p:extLst>
          </p:nvPr>
        </p:nvGraphicFramePr>
        <p:xfrm>
          <a:off x="727351" y="2228849"/>
          <a:ext cx="13915749" cy="6781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DAD94A3-677B-477C-BFD4-5916869352DF}"/>
              </a:ext>
            </a:extLst>
          </p:cNvPr>
          <p:cNvSpPr txBox="1"/>
          <p:nvPr/>
        </p:nvSpPr>
        <p:spPr>
          <a:xfrm>
            <a:off x="894927" y="1363197"/>
            <a:ext cx="9754447" cy="764953"/>
          </a:xfrm>
          <a:prstGeom prst="rect">
            <a:avLst/>
          </a:prstGeom>
          <a:noFill/>
        </p:spPr>
        <p:txBody>
          <a:bodyPr wrap="square">
            <a:spAutoFit/>
          </a:bodyPr>
          <a:lstStyle/>
          <a:p>
            <a:r>
              <a:rPr lang="en-US" sz="4371" dirty="0">
                <a:solidFill>
                  <a:srgbClr val="996633"/>
                </a:solidFill>
                <a:latin typeface="Franklin Gothic Heavy" panose="020B0903020102020204" pitchFamily="34" charset="0"/>
              </a:rPr>
              <a:t>Organization Chart :</a:t>
            </a:r>
          </a:p>
        </p:txBody>
      </p:sp>
    </p:spTree>
    <p:extLst>
      <p:ext uri="{BB962C8B-B14F-4D97-AF65-F5344CB8AC3E}">
        <p14:creationId xmlns:p14="http://schemas.microsoft.com/office/powerpoint/2010/main" val="3756046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ADBB4E-A5B3-E95D-01AF-654C0435B74E}"/>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73FECA5D-7DA4-8898-C4F5-BEE6683D13FB}"/>
              </a:ext>
            </a:extLst>
          </p:cNvPr>
          <p:cNvGrpSpPr/>
          <p:nvPr/>
        </p:nvGrpSpPr>
        <p:grpSpPr>
          <a:xfrm>
            <a:off x="5009388" y="4572"/>
            <a:ext cx="10104120" cy="766445"/>
            <a:chOff x="5009388" y="4572"/>
            <a:chExt cx="10104120" cy="766445"/>
          </a:xfrm>
          <a:solidFill>
            <a:schemeClr val="accent1"/>
          </a:solidFill>
        </p:grpSpPr>
        <p:sp>
          <p:nvSpPr>
            <p:cNvPr id="3" name="object 3">
              <a:extLst>
                <a:ext uri="{FF2B5EF4-FFF2-40B4-BE49-F238E27FC236}">
                  <a16:creationId xmlns:a16="http://schemas.microsoft.com/office/drawing/2014/main" id="{84E09292-C149-5E4C-7AC7-ED2690333E4A}"/>
                </a:ext>
              </a:extLst>
            </p:cNvPr>
            <p:cNvSpPr/>
            <p:nvPr/>
          </p:nvSpPr>
          <p:spPr>
            <a:xfrm>
              <a:off x="7395972" y="498348"/>
              <a:ext cx="2784475" cy="272415"/>
            </a:xfrm>
            <a:custGeom>
              <a:avLst/>
              <a:gdLst/>
              <a:ahLst/>
              <a:cxnLst/>
              <a:rect l="l" t="t" r="r" b="b"/>
              <a:pathLst>
                <a:path w="2784475" h="272415">
                  <a:moveTo>
                    <a:pt x="1124457" y="0"/>
                  </a:moveTo>
                  <a:lnTo>
                    <a:pt x="0" y="272414"/>
                  </a:lnTo>
                  <a:lnTo>
                    <a:pt x="2682367" y="231266"/>
                  </a:lnTo>
                  <a:lnTo>
                    <a:pt x="2784094" y="223011"/>
                  </a:lnTo>
                  <a:lnTo>
                    <a:pt x="1124457" y="0"/>
                  </a:lnTo>
                  <a:close/>
                </a:path>
              </a:pathLst>
            </a:custGeom>
            <a:grpFill/>
          </p:spPr>
          <p:txBody>
            <a:bodyPr wrap="square" lIns="0" tIns="0" rIns="0" bIns="0" rtlCol="0"/>
            <a:lstStyle/>
            <a:p>
              <a:endParaRPr/>
            </a:p>
          </p:txBody>
        </p:sp>
        <p:sp>
          <p:nvSpPr>
            <p:cNvPr id="4" name="object 4">
              <a:extLst>
                <a:ext uri="{FF2B5EF4-FFF2-40B4-BE49-F238E27FC236}">
                  <a16:creationId xmlns:a16="http://schemas.microsoft.com/office/drawing/2014/main" id="{8482D0BE-E18C-127A-68AB-FBAC7DC847F4}"/>
                </a:ext>
              </a:extLst>
            </p:cNvPr>
            <p:cNvSpPr/>
            <p:nvPr/>
          </p:nvSpPr>
          <p:spPr>
            <a:xfrm>
              <a:off x="5009388" y="4572"/>
              <a:ext cx="10104120" cy="721995"/>
            </a:xfrm>
            <a:custGeom>
              <a:avLst/>
              <a:gdLst/>
              <a:ahLst/>
              <a:cxnLst/>
              <a:rect l="l" t="t" r="r" b="b"/>
              <a:pathLst>
                <a:path w="10104119" h="721995">
                  <a:moveTo>
                    <a:pt x="10104120" y="0"/>
                  </a:moveTo>
                  <a:lnTo>
                    <a:pt x="0" y="0"/>
                  </a:lnTo>
                  <a:lnTo>
                    <a:pt x="5107559" y="721867"/>
                  </a:lnTo>
                  <a:lnTo>
                    <a:pt x="5169535" y="716787"/>
                  </a:lnTo>
                  <a:lnTo>
                    <a:pt x="5169027" y="716787"/>
                  </a:lnTo>
                  <a:lnTo>
                    <a:pt x="10104120" y="13874"/>
                  </a:lnTo>
                  <a:lnTo>
                    <a:pt x="10104120" y="0"/>
                  </a:lnTo>
                  <a:close/>
                </a:path>
              </a:pathLst>
            </a:custGeom>
            <a:grpFill/>
          </p:spPr>
          <p:txBody>
            <a:bodyPr wrap="square" lIns="0" tIns="0" rIns="0" bIns="0" rtlCol="0"/>
            <a:lstStyle/>
            <a:p>
              <a:endParaRPr/>
            </a:p>
          </p:txBody>
        </p:sp>
      </p:grpSp>
      <p:grpSp>
        <p:nvGrpSpPr>
          <p:cNvPr id="5" name="object 5">
            <a:extLst>
              <a:ext uri="{FF2B5EF4-FFF2-40B4-BE49-F238E27FC236}">
                <a16:creationId xmlns:a16="http://schemas.microsoft.com/office/drawing/2014/main" id="{F0A92CBA-372B-6789-67F3-098A72959F47}"/>
              </a:ext>
            </a:extLst>
          </p:cNvPr>
          <p:cNvGrpSpPr/>
          <p:nvPr/>
        </p:nvGrpSpPr>
        <p:grpSpPr>
          <a:xfrm>
            <a:off x="0" y="0"/>
            <a:ext cx="8143875" cy="1475105"/>
            <a:chOff x="0" y="0"/>
            <a:chExt cx="8143875" cy="1475105"/>
          </a:xfrm>
          <a:solidFill>
            <a:schemeClr val="accent1"/>
          </a:solidFill>
        </p:grpSpPr>
        <p:sp>
          <p:nvSpPr>
            <p:cNvPr id="6" name="object 6">
              <a:extLst>
                <a:ext uri="{FF2B5EF4-FFF2-40B4-BE49-F238E27FC236}">
                  <a16:creationId xmlns:a16="http://schemas.microsoft.com/office/drawing/2014/main" id="{183EECF6-ABB1-D605-8BC3-8A10D007DE9F}"/>
                </a:ext>
              </a:extLst>
            </p:cNvPr>
            <p:cNvSpPr/>
            <p:nvPr/>
          </p:nvSpPr>
          <p:spPr>
            <a:xfrm>
              <a:off x="1714500" y="886968"/>
              <a:ext cx="3473450" cy="401955"/>
            </a:xfrm>
            <a:custGeom>
              <a:avLst/>
              <a:gdLst/>
              <a:ahLst/>
              <a:cxnLst/>
              <a:rect l="l" t="t" r="r" b="b"/>
              <a:pathLst>
                <a:path w="3473450" h="401955">
                  <a:moveTo>
                    <a:pt x="1338580" y="0"/>
                  </a:moveTo>
                  <a:lnTo>
                    <a:pt x="0" y="272414"/>
                  </a:lnTo>
                  <a:lnTo>
                    <a:pt x="3472941" y="401954"/>
                  </a:lnTo>
                  <a:lnTo>
                    <a:pt x="1338580"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4724C61D-57DC-C05D-A319-9A0851B29626}"/>
                </a:ext>
              </a:extLst>
            </p:cNvPr>
            <p:cNvSpPr/>
            <p:nvPr/>
          </p:nvSpPr>
          <p:spPr>
            <a:xfrm>
              <a:off x="0" y="0"/>
              <a:ext cx="8143875" cy="1289050"/>
            </a:xfrm>
            <a:custGeom>
              <a:avLst/>
              <a:gdLst/>
              <a:ahLst/>
              <a:cxnLst/>
              <a:rect l="l" t="t" r="r" b="b"/>
              <a:pathLst>
                <a:path w="8143875" h="1289050">
                  <a:moveTo>
                    <a:pt x="5128562" y="0"/>
                  </a:moveTo>
                  <a:lnTo>
                    <a:pt x="0" y="0"/>
                  </a:lnTo>
                  <a:lnTo>
                    <a:pt x="0" y="524002"/>
                  </a:lnTo>
                  <a:lnTo>
                    <a:pt x="4928489" y="1289050"/>
                  </a:lnTo>
                  <a:lnTo>
                    <a:pt x="8143494" y="464820"/>
                  </a:lnTo>
                  <a:lnTo>
                    <a:pt x="5128562"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D30EC5B9-1D8D-C947-BE19-B040EC33BF25}"/>
                </a:ext>
              </a:extLst>
            </p:cNvPr>
            <p:cNvSpPr/>
            <p:nvPr/>
          </p:nvSpPr>
          <p:spPr>
            <a:xfrm>
              <a:off x="0" y="501560"/>
              <a:ext cx="2910205" cy="973455"/>
            </a:xfrm>
            <a:custGeom>
              <a:avLst/>
              <a:gdLst/>
              <a:ahLst/>
              <a:cxnLst/>
              <a:rect l="l" t="t" r="r" b="b"/>
              <a:pathLst>
                <a:path w="2910205" h="973455">
                  <a:moveTo>
                    <a:pt x="0" y="0"/>
                  </a:moveTo>
                  <a:lnTo>
                    <a:pt x="0" y="973428"/>
                  </a:lnTo>
                  <a:lnTo>
                    <a:pt x="2910078" y="408902"/>
                  </a:lnTo>
                  <a:lnTo>
                    <a:pt x="0" y="0"/>
                  </a:lnTo>
                  <a:close/>
                </a:path>
              </a:pathLst>
            </a:custGeom>
            <a:grpFill/>
          </p:spPr>
          <p:txBody>
            <a:bodyPr wrap="square" lIns="0" tIns="0" rIns="0" bIns="0" rtlCol="0"/>
            <a:lstStyle/>
            <a:p>
              <a:endParaRPr/>
            </a:p>
          </p:txBody>
        </p:sp>
      </p:grpSp>
      <p:sp>
        <p:nvSpPr>
          <p:cNvPr id="10" name="object 10">
            <a:extLst>
              <a:ext uri="{FF2B5EF4-FFF2-40B4-BE49-F238E27FC236}">
                <a16:creationId xmlns:a16="http://schemas.microsoft.com/office/drawing/2014/main" id="{2769C3A2-9A96-7B78-0BC2-B4AEE57D214F}"/>
              </a:ext>
            </a:extLst>
          </p:cNvPr>
          <p:cNvSpPr txBox="1">
            <a:spLocks noGrp="1"/>
          </p:cNvSpPr>
          <p:nvPr>
            <p:ph type="title"/>
          </p:nvPr>
        </p:nvSpPr>
        <p:spPr>
          <a:xfrm>
            <a:off x="245770" y="92151"/>
            <a:ext cx="6383858" cy="443070"/>
          </a:xfrm>
          <a:prstGeom prst="rect">
            <a:avLst/>
          </a:prstGeom>
        </p:spPr>
        <p:txBody>
          <a:bodyPr vert="horz" wrap="square" lIns="0" tIns="12065" rIns="0" bIns="0" rtlCol="0">
            <a:spAutoFit/>
          </a:bodyPr>
          <a:lstStyle/>
          <a:p>
            <a:pPr marL="252729">
              <a:lnSpc>
                <a:spcPct val="100000"/>
              </a:lnSpc>
              <a:spcBef>
                <a:spcPts val="95"/>
              </a:spcBef>
            </a:pPr>
            <a:r>
              <a:rPr lang="en-US" sz="2800" dirty="0"/>
              <a:t>ON GOING </a:t>
            </a:r>
            <a:r>
              <a:rPr sz="2800" spc="-10" dirty="0"/>
              <a:t>PROJECT</a:t>
            </a:r>
            <a:r>
              <a:rPr lang="en-US" sz="2800" spc="-10" dirty="0"/>
              <a:t>S</a:t>
            </a:r>
            <a:endParaRPr sz="2800" dirty="0"/>
          </a:p>
        </p:txBody>
      </p:sp>
      <p:pic>
        <p:nvPicPr>
          <p:cNvPr id="16" name="object 16">
            <a:extLst>
              <a:ext uri="{FF2B5EF4-FFF2-40B4-BE49-F238E27FC236}">
                <a16:creationId xmlns:a16="http://schemas.microsoft.com/office/drawing/2014/main" id="{C7CD91EE-CC03-6022-1E44-0EF8FE968310}"/>
              </a:ext>
            </a:extLst>
          </p:cNvPr>
          <p:cNvPicPr/>
          <p:nvPr/>
        </p:nvPicPr>
        <p:blipFill>
          <a:blip r:embed="rId2" cstate="print"/>
          <a:stretch>
            <a:fillRect/>
          </a:stretch>
        </p:blipFill>
        <p:spPr>
          <a:xfrm>
            <a:off x="0" y="9316210"/>
            <a:ext cx="15113508" cy="1383790"/>
          </a:xfrm>
          <a:prstGeom prst="rect">
            <a:avLst/>
          </a:prstGeom>
        </p:spPr>
      </p:pic>
      <p:sp>
        <p:nvSpPr>
          <p:cNvPr id="14" name="object 11">
            <a:extLst>
              <a:ext uri="{FF2B5EF4-FFF2-40B4-BE49-F238E27FC236}">
                <a16:creationId xmlns:a16="http://schemas.microsoft.com/office/drawing/2014/main" id="{01C72502-C846-49DB-82D7-7EF8FD875CAB}"/>
              </a:ext>
            </a:extLst>
          </p:cNvPr>
          <p:cNvSpPr txBox="1"/>
          <p:nvPr/>
        </p:nvSpPr>
        <p:spPr>
          <a:xfrm>
            <a:off x="698500" y="7249505"/>
            <a:ext cx="12760960" cy="2253822"/>
          </a:xfrm>
          <a:prstGeom prst="rect">
            <a:avLst/>
          </a:prstGeom>
        </p:spPr>
        <p:txBody>
          <a:bodyPr vert="horz" wrap="square" lIns="0" tIns="12065" rIns="0" bIns="0" rtlCol="0">
            <a:spAutoFit/>
          </a:bodyPr>
          <a:lstStyle/>
          <a:p>
            <a:pPr marL="12700" algn="just">
              <a:lnSpc>
                <a:spcPct val="100000"/>
              </a:lnSpc>
              <a:spcBef>
                <a:spcPts val="95"/>
              </a:spcBef>
            </a:pPr>
            <a:r>
              <a:rPr sz="1600" dirty="0">
                <a:solidFill>
                  <a:srgbClr val="1F487C"/>
                </a:solidFill>
                <a:latin typeface="Arial"/>
                <a:cs typeface="Arial"/>
              </a:rPr>
              <a:t>Scope</a:t>
            </a:r>
            <a:r>
              <a:rPr sz="1600" spc="-40" dirty="0">
                <a:solidFill>
                  <a:srgbClr val="1F487C"/>
                </a:solidFill>
                <a:latin typeface="Arial"/>
                <a:cs typeface="Arial"/>
              </a:rPr>
              <a:t> </a:t>
            </a:r>
            <a:r>
              <a:rPr sz="1600" dirty="0">
                <a:solidFill>
                  <a:srgbClr val="1F487C"/>
                </a:solidFill>
                <a:latin typeface="Arial"/>
                <a:cs typeface="Arial"/>
              </a:rPr>
              <a:t>of</a:t>
            </a:r>
            <a:r>
              <a:rPr sz="1600" spc="-25" dirty="0">
                <a:solidFill>
                  <a:srgbClr val="1F487C"/>
                </a:solidFill>
                <a:latin typeface="Arial"/>
                <a:cs typeface="Arial"/>
              </a:rPr>
              <a:t> </a:t>
            </a:r>
            <a:r>
              <a:rPr sz="1600" dirty="0">
                <a:solidFill>
                  <a:srgbClr val="1F487C"/>
                </a:solidFill>
                <a:latin typeface="Arial"/>
                <a:cs typeface="Arial"/>
              </a:rPr>
              <a:t>Work:</a:t>
            </a:r>
            <a:r>
              <a:rPr sz="1600" spc="-25" dirty="0">
                <a:solidFill>
                  <a:srgbClr val="1F487C"/>
                </a:solidFill>
                <a:latin typeface="Arial"/>
                <a:cs typeface="Arial"/>
              </a:rPr>
              <a:t> </a:t>
            </a:r>
            <a:r>
              <a:rPr sz="1600" dirty="0">
                <a:solidFill>
                  <a:srgbClr val="1F487C"/>
                </a:solidFill>
                <a:latin typeface="Arial"/>
                <a:cs typeface="Arial"/>
              </a:rPr>
              <a:t>Preparation</a:t>
            </a:r>
            <a:r>
              <a:rPr sz="1600" spc="-20" dirty="0">
                <a:solidFill>
                  <a:srgbClr val="1F487C"/>
                </a:solidFill>
                <a:latin typeface="Arial"/>
                <a:cs typeface="Arial"/>
              </a:rPr>
              <a:t> </a:t>
            </a:r>
            <a:r>
              <a:rPr sz="1600" dirty="0">
                <a:solidFill>
                  <a:srgbClr val="1F487C"/>
                </a:solidFill>
                <a:latin typeface="Arial"/>
                <a:cs typeface="Arial"/>
              </a:rPr>
              <a:t>of</a:t>
            </a:r>
            <a:r>
              <a:rPr sz="1600" spc="-30" dirty="0">
                <a:solidFill>
                  <a:srgbClr val="1F487C"/>
                </a:solidFill>
                <a:latin typeface="Arial"/>
                <a:cs typeface="Arial"/>
              </a:rPr>
              <a:t> </a:t>
            </a:r>
            <a:r>
              <a:rPr sz="1600" dirty="0">
                <a:solidFill>
                  <a:srgbClr val="1F487C"/>
                </a:solidFill>
                <a:latin typeface="Arial"/>
                <a:cs typeface="Arial"/>
              </a:rPr>
              <a:t>Shop</a:t>
            </a:r>
            <a:r>
              <a:rPr sz="1600" spc="-35" dirty="0">
                <a:solidFill>
                  <a:srgbClr val="1F487C"/>
                </a:solidFill>
                <a:latin typeface="Arial"/>
                <a:cs typeface="Arial"/>
              </a:rPr>
              <a:t> </a:t>
            </a:r>
            <a:r>
              <a:rPr sz="1600" dirty="0">
                <a:solidFill>
                  <a:srgbClr val="1F487C"/>
                </a:solidFill>
                <a:latin typeface="Arial"/>
                <a:cs typeface="Arial"/>
              </a:rPr>
              <a:t>Drawings</a:t>
            </a:r>
            <a:r>
              <a:rPr sz="1600" spc="-15" dirty="0">
                <a:solidFill>
                  <a:srgbClr val="1F487C"/>
                </a:solidFill>
                <a:latin typeface="Arial"/>
                <a:cs typeface="Arial"/>
              </a:rPr>
              <a:t> </a:t>
            </a:r>
            <a:r>
              <a:rPr sz="1600" dirty="0">
                <a:solidFill>
                  <a:srgbClr val="1F487C"/>
                </a:solidFill>
                <a:latin typeface="Arial"/>
                <a:cs typeface="Arial"/>
              </a:rPr>
              <a:t>with</a:t>
            </a:r>
            <a:r>
              <a:rPr sz="1600" spc="-20" dirty="0">
                <a:solidFill>
                  <a:srgbClr val="1F487C"/>
                </a:solidFill>
                <a:latin typeface="Arial"/>
                <a:cs typeface="Arial"/>
              </a:rPr>
              <a:t> </a:t>
            </a:r>
            <a:r>
              <a:rPr sz="1600" dirty="0">
                <a:solidFill>
                  <a:srgbClr val="1F487C"/>
                </a:solidFill>
                <a:latin typeface="Arial"/>
                <a:cs typeface="Arial"/>
              </a:rPr>
              <a:t>Clients</a:t>
            </a:r>
            <a:r>
              <a:rPr sz="1600" spc="-50" dirty="0">
                <a:solidFill>
                  <a:srgbClr val="1F487C"/>
                </a:solidFill>
                <a:latin typeface="Arial"/>
                <a:cs typeface="Arial"/>
              </a:rPr>
              <a:t> </a:t>
            </a:r>
            <a:r>
              <a:rPr sz="1600" dirty="0">
                <a:solidFill>
                  <a:srgbClr val="1F487C"/>
                </a:solidFill>
                <a:latin typeface="Arial"/>
                <a:cs typeface="Arial"/>
              </a:rPr>
              <a:t>Concern,</a:t>
            </a:r>
            <a:r>
              <a:rPr sz="1600" spc="395" dirty="0">
                <a:solidFill>
                  <a:srgbClr val="1F487C"/>
                </a:solidFill>
                <a:latin typeface="Arial"/>
                <a:cs typeface="Arial"/>
              </a:rPr>
              <a:t> </a:t>
            </a:r>
            <a:r>
              <a:rPr sz="1600" dirty="0">
                <a:solidFill>
                  <a:srgbClr val="1F487C"/>
                </a:solidFill>
                <a:latin typeface="Arial"/>
                <a:cs typeface="Arial"/>
              </a:rPr>
              <a:t>Supply,</a:t>
            </a:r>
            <a:r>
              <a:rPr sz="1600" spc="-25" dirty="0">
                <a:solidFill>
                  <a:srgbClr val="1F487C"/>
                </a:solidFill>
                <a:latin typeface="Arial"/>
                <a:cs typeface="Arial"/>
              </a:rPr>
              <a:t> </a:t>
            </a:r>
            <a:r>
              <a:rPr sz="1600" dirty="0">
                <a:solidFill>
                  <a:srgbClr val="1F487C"/>
                </a:solidFill>
                <a:latin typeface="Arial"/>
                <a:cs typeface="Arial"/>
              </a:rPr>
              <a:t>Install,</a:t>
            </a:r>
            <a:r>
              <a:rPr sz="1600" spc="-30" dirty="0">
                <a:solidFill>
                  <a:srgbClr val="1F487C"/>
                </a:solidFill>
                <a:latin typeface="Arial"/>
                <a:cs typeface="Arial"/>
              </a:rPr>
              <a:t> </a:t>
            </a:r>
            <a:r>
              <a:rPr sz="1600" dirty="0">
                <a:solidFill>
                  <a:srgbClr val="1F487C"/>
                </a:solidFill>
                <a:latin typeface="Arial"/>
                <a:cs typeface="Arial"/>
              </a:rPr>
              <a:t>Testing</a:t>
            </a:r>
            <a:r>
              <a:rPr sz="1600" spc="-30" dirty="0">
                <a:solidFill>
                  <a:srgbClr val="1F487C"/>
                </a:solidFill>
                <a:latin typeface="Arial"/>
                <a:cs typeface="Arial"/>
              </a:rPr>
              <a:t> </a:t>
            </a:r>
            <a:r>
              <a:rPr sz="1600" dirty="0">
                <a:solidFill>
                  <a:srgbClr val="1F487C"/>
                </a:solidFill>
                <a:latin typeface="Arial"/>
                <a:cs typeface="Arial"/>
              </a:rPr>
              <a:t>&amp;</a:t>
            </a:r>
            <a:r>
              <a:rPr sz="1600" spc="-35" dirty="0">
                <a:solidFill>
                  <a:srgbClr val="1F487C"/>
                </a:solidFill>
                <a:latin typeface="Arial"/>
                <a:cs typeface="Arial"/>
              </a:rPr>
              <a:t> </a:t>
            </a:r>
            <a:r>
              <a:rPr sz="1600" spc="-10" dirty="0">
                <a:solidFill>
                  <a:srgbClr val="1F487C"/>
                </a:solidFill>
                <a:latin typeface="Arial"/>
                <a:cs typeface="Arial"/>
              </a:rPr>
              <a:t>Commissioning</a:t>
            </a:r>
            <a:r>
              <a:rPr lang="en-US" sz="1600" spc="-10" dirty="0">
                <a:solidFill>
                  <a:srgbClr val="1F487C"/>
                </a:solidFill>
                <a:latin typeface="Arial"/>
                <a:cs typeface="Arial"/>
              </a:rPr>
              <a:t> of Firefighting, Fire Alarm, Underground Utility System ( Storm, Sewage, Portable, Irrigation and Industrial sewage) and NG Gas system for over all 12 buildings inside the Factory including infrastructure works.  </a:t>
            </a:r>
            <a:endParaRPr sz="1600" dirty="0">
              <a:latin typeface="Arial"/>
              <a:cs typeface="Arial"/>
            </a:endParaRPr>
          </a:p>
          <a:p>
            <a:pPr>
              <a:lnSpc>
                <a:spcPct val="100000"/>
              </a:lnSpc>
              <a:spcBef>
                <a:spcPts val="80"/>
              </a:spcBef>
            </a:pPr>
            <a:endParaRPr sz="1600" dirty="0">
              <a:latin typeface="Arial"/>
              <a:cs typeface="Arial"/>
            </a:endParaRPr>
          </a:p>
          <a:p>
            <a:pPr marL="12700" marR="523875" algn="just">
              <a:lnSpc>
                <a:spcPct val="100000"/>
              </a:lnSpc>
            </a:pPr>
            <a:r>
              <a:rPr sz="1600" dirty="0">
                <a:solidFill>
                  <a:srgbClr val="1F487C"/>
                </a:solidFill>
                <a:latin typeface="Arial"/>
                <a:cs typeface="Arial"/>
              </a:rPr>
              <a:t>Electrical</a:t>
            </a:r>
            <a:r>
              <a:rPr sz="1600" spc="-60" dirty="0">
                <a:solidFill>
                  <a:srgbClr val="1F487C"/>
                </a:solidFill>
                <a:latin typeface="Arial"/>
                <a:cs typeface="Arial"/>
              </a:rPr>
              <a:t> </a:t>
            </a:r>
            <a:r>
              <a:rPr sz="1600" dirty="0">
                <a:solidFill>
                  <a:srgbClr val="1F487C"/>
                </a:solidFill>
                <a:latin typeface="Arial"/>
                <a:cs typeface="Arial"/>
              </a:rPr>
              <a:t>Works:</a:t>
            </a:r>
            <a:r>
              <a:rPr sz="1600" spc="-30" dirty="0">
                <a:solidFill>
                  <a:srgbClr val="1F487C"/>
                </a:solidFill>
                <a:latin typeface="Arial"/>
                <a:cs typeface="Arial"/>
              </a:rPr>
              <a:t> </a:t>
            </a:r>
            <a:r>
              <a:rPr lang="en-US" sz="1600" spc="-30" dirty="0">
                <a:solidFill>
                  <a:srgbClr val="1F487C"/>
                </a:solidFill>
                <a:latin typeface="Arial"/>
                <a:cs typeface="Arial"/>
              </a:rPr>
              <a:t>Fire Alarm Addressable system and Gas detection system for Natural gas. </a:t>
            </a:r>
            <a:endParaRPr sz="1600" dirty="0">
              <a:latin typeface="Arial"/>
              <a:cs typeface="Arial"/>
            </a:endParaRPr>
          </a:p>
          <a:p>
            <a:pPr>
              <a:lnSpc>
                <a:spcPct val="100000"/>
              </a:lnSpc>
              <a:spcBef>
                <a:spcPts val="80"/>
              </a:spcBef>
            </a:pPr>
            <a:endParaRPr sz="1600" dirty="0">
              <a:latin typeface="Arial"/>
              <a:cs typeface="Arial"/>
            </a:endParaRPr>
          </a:p>
          <a:p>
            <a:pPr marL="12700" marR="5080" algn="just"/>
            <a:r>
              <a:rPr sz="1600" dirty="0">
                <a:solidFill>
                  <a:srgbClr val="1F487C"/>
                </a:solidFill>
                <a:latin typeface="Arial"/>
                <a:cs typeface="Arial"/>
              </a:rPr>
              <a:t>Fire</a:t>
            </a:r>
            <a:r>
              <a:rPr sz="1600" spc="-35" dirty="0">
                <a:solidFill>
                  <a:srgbClr val="1F487C"/>
                </a:solidFill>
                <a:latin typeface="Arial"/>
                <a:cs typeface="Arial"/>
              </a:rPr>
              <a:t> </a:t>
            </a:r>
            <a:r>
              <a:rPr sz="1600" dirty="0">
                <a:solidFill>
                  <a:srgbClr val="1F487C"/>
                </a:solidFill>
                <a:latin typeface="Arial"/>
                <a:cs typeface="Arial"/>
              </a:rPr>
              <a:t>Fighting</a:t>
            </a:r>
            <a:r>
              <a:rPr sz="1600" spc="-50" dirty="0">
                <a:solidFill>
                  <a:srgbClr val="1F487C"/>
                </a:solidFill>
                <a:latin typeface="Arial"/>
                <a:cs typeface="Arial"/>
              </a:rPr>
              <a:t> </a:t>
            </a:r>
            <a:r>
              <a:rPr sz="1600" dirty="0">
                <a:solidFill>
                  <a:srgbClr val="1F487C"/>
                </a:solidFill>
                <a:latin typeface="Arial"/>
                <a:cs typeface="Arial"/>
              </a:rPr>
              <a:t>System</a:t>
            </a:r>
            <a:r>
              <a:rPr sz="1600" spc="-15" dirty="0">
                <a:solidFill>
                  <a:srgbClr val="1F487C"/>
                </a:solidFill>
                <a:latin typeface="Arial"/>
                <a:cs typeface="Arial"/>
              </a:rPr>
              <a:t> </a:t>
            </a:r>
            <a:r>
              <a:rPr sz="1600" dirty="0">
                <a:solidFill>
                  <a:srgbClr val="1F487C"/>
                </a:solidFill>
                <a:latin typeface="Arial"/>
                <a:cs typeface="Arial"/>
              </a:rPr>
              <a:t>&amp;</a:t>
            </a:r>
            <a:r>
              <a:rPr sz="1600" spc="-45" dirty="0">
                <a:solidFill>
                  <a:srgbClr val="1F487C"/>
                </a:solidFill>
                <a:latin typeface="Arial"/>
                <a:cs typeface="Arial"/>
              </a:rPr>
              <a:t> </a:t>
            </a:r>
            <a:r>
              <a:rPr sz="1600" dirty="0">
                <a:solidFill>
                  <a:srgbClr val="1F487C"/>
                </a:solidFill>
                <a:latin typeface="Arial"/>
                <a:cs typeface="Arial"/>
              </a:rPr>
              <a:t>Plumbing:</a:t>
            </a:r>
            <a:r>
              <a:rPr sz="1600" spc="-45" dirty="0">
                <a:solidFill>
                  <a:srgbClr val="1F487C"/>
                </a:solidFill>
                <a:latin typeface="Arial"/>
                <a:cs typeface="Arial"/>
              </a:rPr>
              <a:t> </a:t>
            </a:r>
            <a:r>
              <a:rPr lang="en-US" sz="1600" spc="-45" dirty="0">
                <a:solidFill>
                  <a:srgbClr val="1F487C"/>
                </a:solidFill>
                <a:latin typeface="Arial"/>
                <a:cs typeface="Arial"/>
              </a:rPr>
              <a:t>Fire Suppression system, Foam System, </a:t>
            </a:r>
            <a:r>
              <a:rPr sz="1600" dirty="0">
                <a:solidFill>
                  <a:srgbClr val="1F487C"/>
                </a:solidFill>
                <a:latin typeface="Arial"/>
                <a:cs typeface="Arial"/>
              </a:rPr>
              <a:t>Fire</a:t>
            </a:r>
            <a:r>
              <a:rPr sz="1600" spc="-45" dirty="0">
                <a:solidFill>
                  <a:srgbClr val="1F487C"/>
                </a:solidFill>
                <a:latin typeface="Arial"/>
                <a:cs typeface="Arial"/>
              </a:rPr>
              <a:t> </a:t>
            </a:r>
            <a:r>
              <a:rPr sz="1600" dirty="0">
                <a:solidFill>
                  <a:srgbClr val="1F487C"/>
                </a:solidFill>
                <a:latin typeface="Arial"/>
                <a:cs typeface="Arial"/>
              </a:rPr>
              <a:t>Sprinkler</a:t>
            </a:r>
            <a:r>
              <a:rPr sz="1600" spc="-40" dirty="0">
                <a:solidFill>
                  <a:srgbClr val="1F487C"/>
                </a:solidFill>
                <a:latin typeface="Arial"/>
                <a:cs typeface="Arial"/>
              </a:rPr>
              <a:t> </a:t>
            </a:r>
            <a:r>
              <a:rPr sz="1600" dirty="0">
                <a:solidFill>
                  <a:srgbClr val="1F487C"/>
                </a:solidFill>
                <a:latin typeface="Arial"/>
                <a:cs typeface="Arial"/>
              </a:rPr>
              <a:t>system,</a:t>
            </a:r>
            <a:r>
              <a:rPr sz="1600" spc="-5" dirty="0">
                <a:solidFill>
                  <a:srgbClr val="1F487C"/>
                </a:solidFill>
                <a:latin typeface="Arial"/>
                <a:cs typeface="Arial"/>
              </a:rPr>
              <a:t> </a:t>
            </a:r>
            <a:r>
              <a:rPr lang="en-US" sz="1600" spc="-5" dirty="0">
                <a:solidFill>
                  <a:srgbClr val="1F487C"/>
                </a:solidFill>
                <a:latin typeface="Arial"/>
                <a:cs typeface="Arial"/>
              </a:rPr>
              <a:t>FRP Tanks, </a:t>
            </a:r>
            <a:r>
              <a:rPr sz="1600" dirty="0">
                <a:solidFill>
                  <a:srgbClr val="1F487C"/>
                </a:solidFill>
                <a:latin typeface="Arial"/>
                <a:cs typeface="Arial"/>
              </a:rPr>
              <a:t>Fire</a:t>
            </a:r>
            <a:r>
              <a:rPr sz="1600" spc="-45" dirty="0">
                <a:solidFill>
                  <a:srgbClr val="1F487C"/>
                </a:solidFill>
                <a:latin typeface="Arial"/>
                <a:cs typeface="Arial"/>
              </a:rPr>
              <a:t> </a:t>
            </a:r>
            <a:r>
              <a:rPr sz="1600" dirty="0">
                <a:solidFill>
                  <a:srgbClr val="1F487C"/>
                </a:solidFill>
                <a:latin typeface="Arial"/>
                <a:cs typeface="Arial"/>
              </a:rPr>
              <a:t>Pumps,</a:t>
            </a:r>
            <a:r>
              <a:rPr sz="1600" spc="380" dirty="0">
                <a:solidFill>
                  <a:srgbClr val="1F487C"/>
                </a:solidFill>
                <a:latin typeface="Arial"/>
                <a:cs typeface="Arial"/>
              </a:rPr>
              <a:t> </a:t>
            </a:r>
            <a:r>
              <a:rPr lang="en-US" sz="1600" spc="-10" dirty="0">
                <a:solidFill>
                  <a:srgbClr val="1F487C"/>
                </a:solidFill>
                <a:latin typeface="Arial"/>
                <a:cs typeface="Arial"/>
              </a:rPr>
              <a:t>Underground Utility System ( Storm, Sewage, Portable, Irrigation and Industrial sewage) and NG Gas system. </a:t>
            </a:r>
          </a:p>
          <a:p>
            <a:pPr marL="12700" marR="5080" algn="just"/>
            <a:endParaRPr lang="en-US" sz="1600" dirty="0">
              <a:latin typeface="Arial"/>
              <a:cs typeface="Arial"/>
            </a:endParaRPr>
          </a:p>
        </p:txBody>
      </p:sp>
      <p:pic>
        <p:nvPicPr>
          <p:cNvPr id="11" name="Picture 10">
            <a:extLst>
              <a:ext uri="{FF2B5EF4-FFF2-40B4-BE49-F238E27FC236}">
                <a16:creationId xmlns:a16="http://schemas.microsoft.com/office/drawing/2014/main" id="{CEBF16D2-81F2-414D-8F71-57815BA67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699" y="1475015"/>
            <a:ext cx="3998191" cy="5730294"/>
          </a:xfrm>
          <a:prstGeom prst="rect">
            <a:avLst/>
          </a:prstGeom>
        </p:spPr>
      </p:pic>
      <p:pic>
        <p:nvPicPr>
          <p:cNvPr id="12" name="Picture 11">
            <a:extLst>
              <a:ext uri="{FF2B5EF4-FFF2-40B4-BE49-F238E27FC236}">
                <a16:creationId xmlns:a16="http://schemas.microsoft.com/office/drawing/2014/main" id="{ACB6B0F9-8194-4DB4-81CD-760F77D759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738588" y="1466357"/>
            <a:ext cx="4665135" cy="2994862"/>
          </a:xfrm>
          <a:prstGeom prst="rect">
            <a:avLst/>
          </a:prstGeom>
        </p:spPr>
      </p:pic>
      <p:pic>
        <p:nvPicPr>
          <p:cNvPr id="19" name="Picture 18">
            <a:extLst>
              <a:ext uri="{FF2B5EF4-FFF2-40B4-BE49-F238E27FC236}">
                <a16:creationId xmlns:a16="http://schemas.microsoft.com/office/drawing/2014/main" id="{C6A2252C-835D-438A-941E-ED9DD3657E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8589" y="4505415"/>
            <a:ext cx="4665135" cy="2699894"/>
          </a:xfrm>
          <a:prstGeom prst="rect">
            <a:avLst/>
          </a:prstGeom>
        </p:spPr>
      </p:pic>
      <p:sp>
        <p:nvSpPr>
          <p:cNvPr id="20" name="object 9">
            <a:extLst>
              <a:ext uri="{FF2B5EF4-FFF2-40B4-BE49-F238E27FC236}">
                <a16:creationId xmlns:a16="http://schemas.microsoft.com/office/drawing/2014/main" id="{F161DEBB-1CC4-42AA-8163-6C24CA0E4404}"/>
              </a:ext>
            </a:extLst>
          </p:cNvPr>
          <p:cNvSpPr txBox="1"/>
          <p:nvPr/>
        </p:nvSpPr>
        <p:spPr>
          <a:xfrm>
            <a:off x="465531" y="1943989"/>
            <a:ext cx="1386840" cy="1672589"/>
          </a:xfrm>
          <a:prstGeom prst="rect">
            <a:avLst/>
          </a:prstGeom>
        </p:spPr>
        <p:txBody>
          <a:bodyPr vert="horz" wrap="square" lIns="0" tIns="35560" rIns="0" bIns="0" rtlCol="0">
            <a:spAutoFit/>
          </a:bodyPr>
          <a:lstStyle/>
          <a:p>
            <a:pPr marL="12700">
              <a:lnSpc>
                <a:spcPct val="100000"/>
              </a:lnSpc>
              <a:spcBef>
                <a:spcPts val="280"/>
              </a:spcBef>
            </a:pPr>
            <a:r>
              <a:rPr sz="1500" spc="-10" dirty="0">
                <a:solidFill>
                  <a:srgbClr val="203467"/>
                </a:solidFill>
                <a:latin typeface="Arial"/>
                <a:cs typeface="Arial"/>
              </a:rPr>
              <a:t>Client:</a:t>
            </a:r>
            <a:endParaRPr sz="1500" dirty="0">
              <a:latin typeface="Arial"/>
              <a:cs typeface="Arial"/>
            </a:endParaRPr>
          </a:p>
          <a:p>
            <a:pPr marL="12700">
              <a:lnSpc>
                <a:spcPct val="100000"/>
              </a:lnSpc>
              <a:spcBef>
                <a:spcPts val="185"/>
              </a:spcBef>
            </a:pPr>
            <a:r>
              <a:rPr sz="1500" dirty="0">
                <a:solidFill>
                  <a:srgbClr val="203467"/>
                </a:solidFill>
                <a:latin typeface="Arial"/>
                <a:cs typeface="Arial"/>
              </a:rPr>
              <a:t>Main</a:t>
            </a:r>
            <a:r>
              <a:rPr sz="1500" spc="-45" dirty="0">
                <a:solidFill>
                  <a:srgbClr val="203467"/>
                </a:solidFill>
                <a:latin typeface="Arial"/>
                <a:cs typeface="Arial"/>
              </a:rPr>
              <a:t> </a:t>
            </a:r>
            <a:r>
              <a:rPr sz="1500" spc="-10" dirty="0">
                <a:solidFill>
                  <a:srgbClr val="203467"/>
                </a:solidFill>
                <a:latin typeface="Arial"/>
                <a:cs typeface="Arial"/>
              </a:rPr>
              <a:t>Contractor</a:t>
            </a:r>
            <a:endParaRPr sz="1500" dirty="0">
              <a:latin typeface="Arial"/>
              <a:cs typeface="Arial"/>
            </a:endParaRPr>
          </a:p>
          <a:p>
            <a:pPr marL="12700" marR="337820">
              <a:lnSpc>
                <a:spcPct val="122000"/>
              </a:lnSpc>
            </a:pPr>
            <a:r>
              <a:rPr sz="1500" spc="-10" dirty="0">
                <a:solidFill>
                  <a:srgbClr val="203467"/>
                </a:solidFill>
                <a:latin typeface="Arial"/>
                <a:cs typeface="Arial"/>
              </a:rPr>
              <a:t>Location Project Project</a:t>
            </a:r>
            <a:r>
              <a:rPr sz="1500" spc="-140" dirty="0">
                <a:solidFill>
                  <a:srgbClr val="203467"/>
                </a:solidFill>
                <a:latin typeface="Arial"/>
                <a:cs typeface="Arial"/>
              </a:rPr>
              <a:t> </a:t>
            </a:r>
            <a:r>
              <a:rPr sz="1500" spc="-20" dirty="0">
                <a:solidFill>
                  <a:srgbClr val="203467"/>
                </a:solidFill>
                <a:latin typeface="Arial"/>
                <a:cs typeface="Arial"/>
              </a:rPr>
              <a:t>Area</a:t>
            </a:r>
            <a:endParaRPr sz="1500" dirty="0">
              <a:latin typeface="Arial"/>
              <a:cs typeface="Arial"/>
            </a:endParaRPr>
          </a:p>
          <a:p>
            <a:pPr marL="12700">
              <a:lnSpc>
                <a:spcPct val="100000"/>
              </a:lnSpc>
              <a:spcBef>
                <a:spcPts val="610"/>
              </a:spcBef>
            </a:pPr>
            <a:r>
              <a:rPr sz="1500" dirty="0">
                <a:solidFill>
                  <a:srgbClr val="203467"/>
                </a:solidFill>
                <a:latin typeface="Arial"/>
                <a:cs typeface="Arial"/>
              </a:rPr>
              <a:t>Project</a:t>
            </a:r>
            <a:r>
              <a:rPr sz="1500" spc="-90" dirty="0">
                <a:solidFill>
                  <a:srgbClr val="203467"/>
                </a:solidFill>
                <a:latin typeface="Arial"/>
                <a:cs typeface="Arial"/>
              </a:rPr>
              <a:t> </a:t>
            </a:r>
            <a:r>
              <a:rPr sz="1500" spc="-10" dirty="0">
                <a:solidFill>
                  <a:srgbClr val="203467"/>
                </a:solidFill>
                <a:latin typeface="Arial"/>
                <a:cs typeface="Arial"/>
              </a:rPr>
              <a:t>Duration</a:t>
            </a:r>
            <a:endParaRPr sz="1500" dirty="0">
              <a:latin typeface="Arial"/>
              <a:cs typeface="Arial"/>
            </a:endParaRPr>
          </a:p>
        </p:txBody>
      </p:sp>
      <p:sp>
        <p:nvSpPr>
          <p:cNvPr id="21" name="object 12">
            <a:extLst>
              <a:ext uri="{FF2B5EF4-FFF2-40B4-BE49-F238E27FC236}">
                <a16:creationId xmlns:a16="http://schemas.microsoft.com/office/drawing/2014/main" id="{5949B67F-B055-4CEF-A675-D93E1BFCD68B}"/>
              </a:ext>
            </a:extLst>
          </p:cNvPr>
          <p:cNvSpPr txBox="1"/>
          <p:nvPr/>
        </p:nvSpPr>
        <p:spPr>
          <a:xfrm>
            <a:off x="2146172" y="1919096"/>
            <a:ext cx="3666186" cy="1704954"/>
          </a:xfrm>
          <a:prstGeom prst="rect">
            <a:avLst/>
          </a:prstGeom>
        </p:spPr>
        <p:txBody>
          <a:bodyPr vert="horz" wrap="square" lIns="0" tIns="62865" rIns="0" bIns="0" rtlCol="0">
            <a:spAutoFit/>
          </a:bodyPr>
          <a:lstStyle/>
          <a:p>
            <a:pPr marL="12700">
              <a:lnSpc>
                <a:spcPct val="100000"/>
              </a:lnSpc>
              <a:spcBef>
                <a:spcPts val="4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err="1">
                <a:solidFill>
                  <a:srgbClr val="203467"/>
                </a:solidFill>
                <a:latin typeface="Arial"/>
                <a:cs typeface="Arial"/>
              </a:rPr>
              <a:t>Seah</a:t>
            </a:r>
            <a:r>
              <a:rPr lang="en-US" sz="1500" spc="-10" dirty="0">
                <a:solidFill>
                  <a:srgbClr val="203467"/>
                </a:solidFill>
                <a:latin typeface="Arial"/>
                <a:cs typeface="Arial"/>
              </a:rPr>
              <a:t>-DUSSUR</a:t>
            </a:r>
            <a:endParaRPr sz="1500" dirty="0">
              <a:latin typeface="Arial"/>
              <a:cs typeface="Arial"/>
            </a:endParaRPr>
          </a:p>
          <a:p>
            <a:pPr marL="12700">
              <a:lnSpc>
                <a:spcPct val="100000"/>
              </a:lnSpc>
              <a:spcBef>
                <a:spcPts val="395"/>
              </a:spcBef>
            </a:pPr>
            <a:r>
              <a:rPr lang="en-US" sz="1500" dirty="0">
                <a:solidFill>
                  <a:srgbClr val="203467"/>
                </a:solidFill>
                <a:latin typeface="Arial"/>
                <a:cs typeface="Arial"/>
              </a:rPr>
              <a:t>:</a:t>
            </a:r>
            <a:r>
              <a:rPr sz="1500" spc="270" dirty="0">
                <a:solidFill>
                  <a:srgbClr val="203467"/>
                </a:solidFill>
                <a:latin typeface="Arial"/>
                <a:cs typeface="Arial"/>
              </a:rPr>
              <a:t> </a:t>
            </a:r>
            <a:r>
              <a:rPr lang="en-US" sz="1500" spc="270" dirty="0">
                <a:solidFill>
                  <a:srgbClr val="203467"/>
                </a:solidFill>
                <a:latin typeface="Arial"/>
                <a:cs typeface="Arial"/>
              </a:rPr>
              <a:t>SENDAN</a:t>
            </a:r>
            <a:r>
              <a:rPr lang="en-US" sz="1500" dirty="0">
                <a:solidFill>
                  <a:srgbClr val="203467"/>
                </a:solidFill>
                <a:latin typeface="Arial"/>
                <a:cs typeface="Arial"/>
              </a:rPr>
              <a:t>.</a:t>
            </a:r>
            <a:endParaRPr sz="1500" dirty="0">
              <a:latin typeface="Arial"/>
              <a:cs typeface="Arial"/>
            </a:endParaRPr>
          </a:p>
          <a:p>
            <a:pPr marL="12700">
              <a:lnSpc>
                <a:spcPct val="100000"/>
              </a:lnSpc>
              <a:spcBef>
                <a:spcPts val="395"/>
              </a:spcBef>
            </a:pPr>
            <a:r>
              <a:rPr sz="1500" dirty="0">
                <a:solidFill>
                  <a:srgbClr val="203467"/>
                </a:solidFill>
                <a:latin typeface="Arial"/>
                <a:cs typeface="Arial"/>
              </a:rPr>
              <a:t>:</a:t>
            </a:r>
            <a:r>
              <a:rPr sz="1500" spc="405" dirty="0">
                <a:solidFill>
                  <a:srgbClr val="203467"/>
                </a:solidFill>
                <a:latin typeface="Arial"/>
                <a:cs typeface="Arial"/>
              </a:rPr>
              <a:t> </a:t>
            </a:r>
            <a:r>
              <a:rPr lang="en-US" sz="1500" spc="-10" dirty="0">
                <a:solidFill>
                  <a:srgbClr val="203467"/>
                </a:solidFill>
                <a:latin typeface="Arial"/>
                <a:cs typeface="Arial"/>
              </a:rPr>
              <a:t>BAQAIQ-Dammam</a:t>
            </a:r>
            <a:endParaRPr sz="1500" dirty="0">
              <a:latin typeface="Arial"/>
              <a:cs typeface="Arial"/>
            </a:endParaRPr>
          </a:p>
          <a:p>
            <a:pPr marL="12700">
              <a:lnSpc>
                <a:spcPct val="100000"/>
              </a:lnSpc>
              <a:spcBef>
                <a:spcPts val="409"/>
              </a:spcBef>
            </a:pPr>
            <a:r>
              <a:rPr sz="1500" dirty="0">
                <a:solidFill>
                  <a:srgbClr val="203467"/>
                </a:solidFill>
                <a:latin typeface="Arial"/>
                <a:cs typeface="Arial"/>
              </a:rPr>
              <a:t>:</a:t>
            </a:r>
            <a:r>
              <a:rPr sz="1500" spc="440" dirty="0">
                <a:solidFill>
                  <a:srgbClr val="203467"/>
                </a:solidFill>
                <a:latin typeface="Arial"/>
                <a:cs typeface="Arial"/>
              </a:rPr>
              <a:t> </a:t>
            </a:r>
            <a:r>
              <a:rPr lang="en-US" sz="1500" spc="-10" dirty="0">
                <a:solidFill>
                  <a:srgbClr val="203467"/>
                </a:solidFill>
                <a:latin typeface="Arial"/>
                <a:cs typeface="Arial"/>
              </a:rPr>
              <a:t>STEEL ALLOY PLANT</a:t>
            </a:r>
          </a:p>
          <a:p>
            <a:pPr marL="12700">
              <a:spcBef>
                <a:spcPts val="409"/>
              </a:spcBef>
            </a:pPr>
            <a:r>
              <a:rPr sz="1500" spc="395" dirty="0">
                <a:solidFill>
                  <a:srgbClr val="203467"/>
                </a:solidFill>
                <a:latin typeface="Arial"/>
                <a:cs typeface="Arial"/>
              </a:rPr>
              <a:t> </a:t>
            </a:r>
            <a:r>
              <a:rPr lang="en-US" sz="1500" spc="-10" dirty="0">
                <a:solidFill>
                  <a:srgbClr val="203467"/>
                </a:solidFill>
                <a:latin typeface="Arial"/>
                <a:cs typeface="Arial"/>
              </a:rPr>
              <a:t>12000</a:t>
            </a:r>
            <a:r>
              <a:rPr sz="1500" spc="-10" dirty="0">
                <a:solidFill>
                  <a:srgbClr val="203467"/>
                </a:solidFill>
                <a:latin typeface="Arial"/>
                <a:cs typeface="Arial"/>
              </a:rPr>
              <a:t> M2</a:t>
            </a:r>
          </a:p>
          <a:p>
            <a:pPr marL="12700">
              <a:lnSpc>
                <a:spcPct val="100000"/>
              </a:lnSpc>
              <a:spcBef>
                <a:spcPts val="395"/>
              </a:spcBef>
            </a:pPr>
            <a:r>
              <a:rPr sz="1500" dirty="0">
                <a:solidFill>
                  <a:srgbClr val="203467"/>
                </a:solidFill>
                <a:latin typeface="Arial"/>
                <a:cs typeface="Arial"/>
              </a:rPr>
              <a:t>:</a:t>
            </a:r>
            <a:r>
              <a:rPr sz="1500" spc="400" dirty="0">
                <a:solidFill>
                  <a:srgbClr val="203467"/>
                </a:solidFill>
                <a:latin typeface="Arial"/>
                <a:cs typeface="Arial"/>
              </a:rPr>
              <a:t> </a:t>
            </a:r>
            <a:r>
              <a:rPr lang="en-US" sz="1500" spc="400" dirty="0">
                <a:solidFill>
                  <a:srgbClr val="203467"/>
                </a:solidFill>
                <a:latin typeface="Arial"/>
                <a:cs typeface="Arial"/>
              </a:rPr>
              <a:t>8</a:t>
            </a:r>
            <a:r>
              <a:rPr sz="1500" spc="-15" dirty="0">
                <a:solidFill>
                  <a:srgbClr val="203467"/>
                </a:solidFill>
                <a:latin typeface="Arial"/>
                <a:cs typeface="Arial"/>
              </a:rPr>
              <a:t> </a:t>
            </a:r>
            <a:r>
              <a:rPr sz="1500" spc="-10" dirty="0">
                <a:solidFill>
                  <a:srgbClr val="203467"/>
                </a:solidFill>
                <a:latin typeface="Arial"/>
                <a:cs typeface="Arial"/>
              </a:rPr>
              <a:t>Months</a:t>
            </a:r>
            <a:endParaRPr sz="1500" dirty="0">
              <a:latin typeface="Arial"/>
              <a:cs typeface="Arial"/>
            </a:endParaRPr>
          </a:p>
        </p:txBody>
      </p:sp>
    </p:spTree>
    <p:extLst>
      <p:ext uri="{BB962C8B-B14F-4D97-AF65-F5344CB8AC3E}">
        <p14:creationId xmlns:p14="http://schemas.microsoft.com/office/powerpoint/2010/main" val="1269075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7070</TotalTime>
  <Words>4435</Words>
  <Application>Microsoft Office PowerPoint</Application>
  <PresentationFormat>Custom</PresentationFormat>
  <Paragraphs>558</Paragraphs>
  <Slides>31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vt:lpstr>
      <vt:lpstr>Aptos Narrow</vt:lpstr>
      <vt:lpstr>Arial</vt:lpstr>
      <vt:lpstr>Arial MT</vt:lpstr>
      <vt:lpstr>Franklin Gothic Heavy</vt:lpstr>
      <vt:lpstr>Georgia</vt:lpstr>
      <vt:lpstr>Microsoft Sans Serif</vt:lpstr>
      <vt:lpstr>Tahoma</vt:lpstr>
      <vt:lpstr>Times New Roman</vt:lpstr>
      <vt:lpstr>Trebuchet MS</vt:lpstr>
      <vt:lpstr>Office Theme</vt:lpstr>
      <vt:lpstr>PowerPoint Presentation</vt:lpstr>
      <vt:lpstr>INDEX</vt:lpstr>
      <vt:lpstr>PowerPoint Presentation</vt:lpstr>
      <vt:lpstr>GM MESSAGE</vt:lpstr>
      <vt:lpstr>OUR POLICIES</vt:lpstr>
      <vt:lpstr>ELEGANCE</vt:lpstr>
      <vt:lpstr>WHY US ?</vt:lpstr>
      <vt:lpstr>PowerPoint Presentation</vt:lpstr>
      <vt:lpstr>ON GOING PROJECTS</vt:lpstr>
      <vt:lpstr>ON GOING PROJECTS</vt:lpstr>
      <vt:lpstr>ON GOING PROJECTS</vt:lpstr>
      <vt:lpstr>ON GOING PROJECTS</vt:lpstr>
      <vt:lpstr>ON GOING PROJECTS</vt:lpstr>
      <vt:lpstr>ON GOING PROJECTS</vt:lpstr>
      <vt:lpstr>Recently Completed PROJECT</vt:lpstr>
      <vt:lpstr>PowerPoint Presentation</vt:lpstr>
      <vt:lpstr>PowerPoint Presentation</vt:lpstr>
      <vt:lpstr>DAWIYAT DATA CENTER-POWER ROOM</vt:lpstr>
      <vt:lpstr>INSTITUTE OF PUBLIC ADMINISTRATION</vt:lpstr>
      <vt:lpstr>RECENTLY COMPLETED PROJECT</vt:lpstr>
      <vt:lpstr>RECENTLY COMPLETED PROJECT</vt:lpstr>
      <vt:lpstr>RECENTLY COMPLETED PROJECT</vt:lpstr>
      <vt:lpstr>RECENTLY COMPLETED PROJECT</vt:lpstr>
      <vt:lpstr>RECENTLY COMPLETED PROJECT</vt:lpstr>
      <vt:lpstr>RECENTLY COMPLETED PROJECT</vt:lpstr>
      <vt:lpstr>PROJECTS</vt:lpstr>
      <vt:lpstr>PROJECTS</vt:lpstr>
      <vt:lpstr>PROJECTS</vt:lpstr>
      <vt:lpstr>PROJECTS</vt:lpstr>
      <vt:lpstr>OUR MAJOR CLIENTS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Al-AZMAN MODERN CO. Profile</dc:title>
  <dc:creator>DELL</dc:creator>
  <cp:lastModifiedBy>shabaz s</cp:lastModifiedBy>
  <cp:revision>90</cp:revision>
  <cp:lastPrinted>2024-08-31T19:29:23Z</cp:lastPrinted>
  <dcterms:created xsi:type="dcterms:W3CDTF">2024-08-31T18:51:08Z</dcterms:created>
  <dcterms:modified xsi:type="dcterms:W3CDTF">2025-04-01T18:51:37Z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2024-03-05T00:00:00Z</vt:filetime>
  </property>
  <property fmtid="{D5CDD505-2E9C-101B-9397-08002B2CF9AE}" pid="3" name="Creator">
    <vt:lpwstr>Microsoft® PowerPoint® for Microsoft 365</vt:lpwstr>
  </property>
  <property fmtid="{D5CDD505-2E9C-101B-9397-08002B2CF9AE}" pid="4" name="LastSaved">
    <vt:filetime>2024-08-31T00:00:00Z</vt:filetime>
  </property>
  <property fmtid="{D5CDD505-2E9C-101B-9397-08002B2CF9AE}" pid="5" name="Producer">
    <vt:lpwstr>Microsoft® PowerPoint® for Microsoft 365</vt:lpwstr>
  </property>
</Properties>
</file>